
<file path=[Content_Types].xml><?xml version="1.0" encoding="utf-8"?>
<Types xmlns="http://schemas.openxmlformats.org/package/2006/content-types">
  <Default Extension="xml" ContentType="application/xml"/>
  <Default Extension="bin" ContentType="application/vnd.openxmlformats-officedocument.presentationml.printerSettings"/>
  <Default Extension="png" ContentType="image/png"/>
  <Default Extension="jpg" ContentType="image/jpeg"/>
  <Default Extension="gif" ContentType="image/gif"/>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omments/comment1.xml" ContentType="application/vnd.openxmlformats-officedocument.presentationml.comments+xml"/>
  <Override PartName="/ppt/notesSlides/notesSlide5.xml" ContentType="application/vnd.openxmlformats-officedocument.presentationml.notesSlide+xml"/>
  <Override PartName="/ppt/notesSlides/notesSlide6.xml" ContentType="application/vnd.openxmlformats-officedocument.presentationml.notesSlide+xml"/>
  <Override PartName="/ppt/comments/comment2.xml" ContentType="application/vnd.openxmlformats-officedocument.presentationml.comment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60" r:id="rId1"/>
  </p:sldMasterIdLst>
  <p:notesMasterIdLst>
    <p:notesMasterId r:id="rId15"/>
  </p:notesMasterIdLst>
  <p:handoutMasterIdLst>
    <p:handoutMasterId r:id="rId16"/>
  </p:handoutMasterIdLst>
  <p:sldIdLst>
    <p:sldId id="269" r:id="rId2"/>
    <p:sldId id="292" r:id="rId3"/>
    <p:sldId id="391" r:id="rId4"/>
    <p:sldId id="399" r:id="rId5"/>
    <p:sldId id="392" r:id="rId6"/>
    <p:sldId id="393" r:id="rId7"/>
    <p:sldId id="394" r:id="rId8"/>
    <p:sldId id="398" r:id="rId9"/>
    <p:sldId id="397" r:id="rId10"/>
    <p:sldId id="400" r:id="rId11"/>
    <p:sldId id="395" r:id="rId12"/>
    <p:sldId id="396" r:id="rId13"/>
    <p:sldId id="293" r:id="rId14"/>
  </p:sldIdLst>
  <p:sldSz cx="12188825"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re Presentation Template" id="{CF60FCE6-C997-744A-B01D-C00D3BEBC38A}">
          <p14:sldIdLst>
            <p14:sldId id="269"/>
            <p14:sldId id="292"/>
            <p14:sldId id="391"/>
            <p14:sldId id="399"/>
            <p14:sldId id="392"/>
            <p14:sldId id="393"/>
            <p14:sldId id="394"/>
            <p14:sldId id="398"/>
            <p14:sldId id="397"/>
            <p14:sldId id="400"/>
            <p14:sldId id="395"/>
            <p14:sldId id="396"/>
            <p14:sldId id="293"/>
          </p14:sldIdLst>
        </p14:section>
      </p14:sectionLst>
    </p:ext>
    <p:ext uri="{EFAFB233-063F-42B5-8137-9DF3F51BA10A}">
      <p15:sldGuideLst xmlns="" xmlns:p15="http://schemas.microsoft.com/office/powerpoint/2012/main">
        <p15:guide id="1" orient="horz" pos="147">
          <p15:clr>
            <a:srgbClr val="A4A3A4"/>
          </p15:clr>
        </p15:guide>
        <p15:guide id="2" orient="horz" pos="3897">
          <p15:clr>
            <a:srgbClr val="A4A3A4"/>
          </p15:clr>
        </p15:guide>
        <p15:guide id="3" orient="horz" pos="546" userDrawn="1">
          <p15:clr>
            <a:srgbClr val="A4A3A4"/>
          </p15:clr>
        </p15:guide>
        <p15:guide id="4" orient="horz" pos="738" userDrawn="1">
          <p15:clr>
            <a:srgbClr val="A4A3A4"/>
          </p15:clr>
        </p15:guide>
        <p15:guide id="5" orient="horz" pos="4319">
          <p15:clr>
            <a:srgbClr val="A4A3A4"/>
          </p15:clr>
        </p15:guide>
        <p15:guide id="6" orient="horz" pos="1272">
          <p15:clr>
            <a:srgbClr val="A4A3A4"/>
          </p15:clr>
        </p15:guide>
        <p15:guide id="9" pos="212">
          <p15:clr>
            <a:srgbClr val="A4A3A4"/>
          </p15:clr>
        </p15:guide>
        <p15:guide id="10" pos="7468" userDrawn="1">
          <p15:clr>
            <a:srgbClr val="A4A3A4"/>
          </p15:clr>
        </p15:guide>
      </p15:sldGuideLst>
    </p:ext>
    <p:ext uri="{2D200454-40CA-4A62-9FC3-DE9A4176ACB9}">
      <p15:notesGuideLst xmlns=""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ichael Welburn" initial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9325C"/>
    <a:srgbClr val="003C4D"/>
    <a:srgbClr val="4E748B"/>
    <a:srgbClr val="7C98AD"/>
    <a:srgbClr val="D0D9DE"/>
    <a:srgbClr val="EFEFEF"/>
    <a:srgbClr val="0047CE"/>
    <a:srgbClr val="001871"/>
    <a:srgbClr val="64CCC9"/>
    <a:srgbClr val="00B2A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256" autoAdjust="0"/>
    <p:restoredTop sz="72514" autoAdjust="0"/>
  </p:normalViewPr>
  <p:slideViewPr>
    <p:cSldViewPr snapToGrid="0">
      <p:cViewPr varScale="1">
        <p:scale>
          <a:sx n="73" d="100"/>
          <a:sy n="73" d="100"/>
        </p:scale>
        <p:origin x="-1536" y="-112"/>
      </p:cViewPr>
      <p:guideLst>
        <p:guide orient="horz" pos="3832"/>
        <p:guide orient="horz" pos="386"/>
        <p:guide orient="horz" pos="1024"/>
        <p:guide pos="220"/>
        <p:guide pos="7468"/>
      </p:guideLst>
    </p:cSldViewPr>
  </p:slideViewPr>
  <p:outlineViewPr>
    <p:cViewPr>
      <p:scale>
        <a:sx n="33" d="100"/>
        <a:sy n="33" d="100"/>
      </p:scale>
      <p:origin x="0" y="0"/>
    </p:cViewPr>
  </p:outlineViewPr>
  <p:notesTextViewPr>
    <p:cViewPr>
      <p:scale>
        <a:sx n="1" d="1"/>
        <a:sy n="1" d="1"/>
      </p:scale>
      <p:origin x="0" y="0"/>
    </p:cViewPr>
  </p:notesTextViewPr>
  <p:sorterViewPr>
    <p:cViewPr>
      <p:scale>
        <a:sx n="150" d="100"/>
        <a:sy n="150" d="100"/>
      </p:scale>
      <p:origin x="0" y="26848"/>
    </p:cViewPr>
  </p:sorterViewPr>
  <p:notesViewPr>
    <p:cSldViewPr snapToGrid="0">
      <p:cViewPr varScale="1">
        <p:scale>
          <a:sx n="109" d="100"/>
          <a:sy n="109" d="100"/>
        </p:scale>
        <p:origin x="-4904" y="-10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handoutMaster" Target="handoutMasters/handoutMaster1.xml"/><Relationship Id="rId17" Type="http://schemas.openxmlformats.org/officeDocument/2006/relationships/printerSettings" Target="printerSettings/printerSettings1.bin"/><Relationship Id="rId18" Type="http://schemas.openxmlformats.org/officeDocument/2006/relationships/commentAuthors" Target="commentAuthors.xml"/><Relationship Id="rId19" Type="http://schemas.openxmlformats.org/officeDocument/2006/relationships/presProps" Target="pres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5-08-17T14:39:52.543" idx="1">
    <p:pos x="10" y="10"/>
    <p:text>Add architecture diagrams (perhaps 3 slides)</p:text>
  </p:cm>
</p:cmLst>
</file>

<file path=ppt/comments/comment2.xml><?xml version="1.0" encoding="utf-8"?>
<p:cmLst xmlns:a="http://schemas.openxmlformats.org/drawingml/2006/main" xmlns:r="http://schemas.openxmlformats.org/officeDocument/2006/relationships" xmlns:p="http://schemas.openxmlformats.org/presentationml/2006/main">
  <p:cm authorId="0" dt="2015-08-17T14:41:52.743" idx="2">
    <p:pos x="10" y="10"/>
    <p:text>Show picture of the app here</p:tex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362832" cy="464820"/>
          </a:xfrm>
          <a:prstGeom prst="rect">
            <a:avLst/>
          </a:prstGeom>
        </p:spPr>
        <p:txBody>
          <a:bodyPr vert="horz" lIns="93177" tIns="46589" rIns="93177" bIns="46589" rtlCol="0"/>
          <a:lstStyle>
            <a:lvl1pPr algn="l">
              <a:defRPr sz="1200"/>
            </a:lvl1pPr>
          </a:lstStyle>
          <a:p>
            <a:r>
              <a:rPr lang="en-US" dirty="0" smtClean="0">
                <a:solidFill>
                  <a:schemeClr val="accent1"/>
                </a:solidFill>
                <a:latin typeface="Salesforce Sans"/>
              </a:rPr>
              <a:t>Presentation Title</a:t>
            </a:r>
            <a:endParaRPr lang="en-US" dirty="0">
              <a:solidFill>
                <a:schemeClr val="accent1"/>
              </a:solidFill>
              <a:latin typeface="Salesforce Sans"/>
            </a:endParaRPr>
          </a:p>
        </p:txBody>
      </p:sp>
      <p:sp>
        <p:nvSpPr>
          <p:cNvPr id="3" name="Date Placeholder 2"/>
          <p:cNvSpPr>
            <a:spLocks noGrp="1"/>
          </p:cNvSpPr>
          <p:nvPr>
            <p:ph type="dt" sz="quarter" idx="1"/>
          </p:nvPr>
        </p:nvSpPr>
        <p:spPr>
          <a:xfrm>
            <a:off x="5494638" y="0"/>
            <a:ext cx="1514140" cy="464820"/>
          </a:xfrm>
          <a:prstGeom prst="rect">
            <a:avLst/>
          </a:prstGeom>
        </p:spPr>
        <p:txBody>
          <a:bodyPr vert="horz" lIns="93177" tIns="46589" rIns="93177" bIns="46589" rtlCol="0"/>
          <a:lstStyle>
            <a:lvl1pPr algn="r">
              <a:defRPr sz="1200"/>
            </a:lvl1pPr>
          </a:lstStyle>
          <a:p>
            <a:pPr algn="l"/>
            <a:r>
              <a:rPr lang="en-US" sz="1100" dirty="0" smtClean="0">
                <a:solidFill>
                  <a:schemeClr val="tx1">
                    <a:lumMod val="75000"/>
                    <a:lumOff val="25000"/>
                  </a:schemeClr>
                </a:solidFill>
                <a:latin typeface="Salesforce Sans"/>
              </a:rPr>
              <a:t>Date</a:t>
            </a:r>
            <a:endParaRPr lang="en-US" sz="1100" dirty="0">
              <a:solidFill>
                <a:schemeClr val="tx1">
                  <a:lumMod val="75000"/>
                  <a:lumOff val="25000"/>
                </a:schemeClr>
              </a:solidFill>
              <a:latin typeface="Salesforce Sans"/>
            </a:endParaRPr>
          </a:p>
        </p:txBody>
      </p:sp>
      <p:sp>
        <p:nvSpPr>
          <p:cNvPr id="4" name="Footer Placeholder 3"/>
          <p:cNvSpPr>
            <a:spLocks noGrp="1"/>
          </p:cNvSpPr>
          <p:nvPr>
            <p:ph type="ftr" sz="quarter" idx="2"/>
          </p:nvPr>
        </p:nvSpPr>
        <p:spPr>
          <a:xfrm>
            <a:off x="0" y="8996337"/>
            <a:ext cx="3037840" cy="215444"/>
          </a:xfrm>
          <a:prstGeom prst="rect">
            <a:avLst/>
          </a:prstGeom>
          <a:noFill/>
        </p:spPr>
        <p:txBody>
          <a:bodyPr wrap="square" rtlCol="0">
            <a:spAutoFit/>
          </a:bodyPr>
          <a:lstStyle/>
          <a:p>
            <a:r>
              <a:rPr lang="en-US" sz="800" dirty="0">
                <a:solidFill>
                  <a:schemeClr val="tx1">
                    <a:lumMod val="75000"/>
                    <a:lumOff val="25000"/>
                  </a:schemeClr>
                </a:solidFill>
                <a:latin typeface="Salesforce Sans"/>
              </a:rPr>
              <a:t>Copyright Salesforce </a:t>
            </a:r>
            <a:r>
              <a:rPr lang="en-US" sz="800" dirty="0" smtClean="0">
                <a:solidFill>
                  <a:schemeClr val="tx1">
                    <a:lumMod val="75000"/>
                    <a:lumOff val="25000"/>
                  </a:schemeClr>
                </a:solidFill>
                <a:latin typeface="Salesforce Sans"/>
              </a:rPr>
              <a:t>2015. </a:t>
            </a:r>
            <a:r>
              <a:rPr lang="en-US" sz="800" dirty="0">
                <a:solidFill>
                  <a:schemeClr val="tx1">
                    <a:lumMod val="75000"/>
                    <a:lumOff val="25000"/>
                  </a:schemeClr>
                </a:solidFill>
                <a:latin typeface="Salesforce Sans"/>
              </a:rPr>
              <a:t>Legal Terms and more here.</a:t>
            </a:r>
          </a:p>
        </p:txBody>
      </p:sp>
      <p:sp>
        <p:nvSpPr>
          <p:cNvPr id="6" name="Rectangle 5"/>
          <p:cNvSpPr/>
          <p:nvPr/>
        </p:nvSpPr>
        <p:spPr>
          <a:xfrm flipV="1">
            <a:off x="1" y="9225416"/>
            <a:ext cx="7010400" cy="709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alesforce Sans"/>
            </a:endParaRPr>
          </a:p>
        </p:txBody>
      </p:sp>
      <p:grpSp>
        <p:nvGrpSpPr>
          <p:cNvPr id="8" name="Group 18"/>
          <p:cNvGrpSpPr>
            <a:grpSpLocks noChangeAspect="1"/>
          </p:cNvGrpSpPr>
          <p:nvPr/>
        </p:nvGrpSpPr>
        <p:grpSpPr bwMode="auto">
          <a:xfrm>
            <a:off x="6249040" y="8675676"/>
            <a:ext cx="611829" cy="428383"/>
            <a:chOff x="267" y="-340"/>
            <a:chExt cx="7144" cy="5002"/>
          </a:xfrm>
        </p:grpSpPr>
        <p:sp>
          <p:nvSpPr>
            <p:cNvPr id="9" name="Freeform 19"/>
            <p:cNvSpPr>
              <a:spLocks/>
            </p:cNvSpPr>
            <p:nvPr userDrawn="1"/>
          </p:nvSpPr>
          <p:spPr bwMode="auto">
            <a:xfrm>
              <a:off x="267" y="-340"/>
              <a:ext cx="7144" cy="5002"/>
            </a:xfrm>
            <a:custGeom>
              <a:avLst/>
              <a:gdLst>
                <a:gd name="T0" fmla="*/ 1257 w 3021"/>
                <a:gd name="T1" fmla="*/ 230 h 2114"/>
                <a:gd name="T2" fmla="*/ 1640 w 3021"/>
                <a:gd name="T3" fmla="*/ 66 h 2114"/>
                <a:gd name="T4" fmla="*/ 2106 w 3021"/>
                <a:gd name="T5" fmla="*/ 342 h 2114"/>
                <a:gd name="T6" fmla="*/ 2369 w 3021"/>
                <a:gd name="T7" fmla="*/ 286 h 2114"/>
                <a:gd name="T8" fmla="*/ 3021 w 3021"/>
                <a:gd name="T9" fmla="*/ 943 h 2114"/>
                <a:gd name="T10" fmla="*/ 2369 w 3021"/>
                <a:gd name="T11" fmla="*/ 1600 h 2114"/>
                <a:gd name="T12" fmla="*/ 2241 w 3021"/>
                <a:gd name="T13" fmla="*/ 1587 h 2114"/>
                <a:gd name="T14" fmla="*/ 1826 w 3021"/>
                <a:gd name="T15" fmla="*/ 1831 h 2114"/>
                <a:gd name="T16" fmla="*/ 1618 w 3021"/>
                <a:gd name="T17" fmla="*/ 1783 h 2114"/>
                <a:gd name="T18" fmla="*/ 1118 w 3021"/>
                <a:gd name="T19" fmla="*/ 2114 h 2114"/>
                <a:gd name="T20" fmla="*/ 608 w 3021"/>
                <a:gd name="T21" fmla="*/ 1758 h 2114"/>
                <a:gd name="T22" fmla="*/ 504 w 3021"/>
                <a:gd name="T23" fmla="*/ 1769 h 2114"/>
                <a:gd name="T24" fmla="*/ 0 w 3021"/>
                <a:gd name="T25" fmla="*/ 1260 h 2114"/>
                <a:gd name="T26" fmla="*/ 252 w 3021"/>
                <a:gd name="T27" fmla="*/ 819 h 2114"/>
                <a:gd name="T28" fmla="*/ 204 w 3021"/>
                <a:gd name="T29" fmla="*/ 586 h 2114"/>
                <a:gd name="T30" fmla="*/ 791 w 3021"/>
                <a:gd name="T31" fmla="*/ 0 h 2114"/>
                <a:gd name="T32" fmla="*/ 1257 w 3021"/>
                <a:gd name="T33" fmla="*/ 230 h 2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021" h="2114">
                  <a:moveTo>
                    <a:pt x="1257" y="230"/>
                  </a:moveTo>
                  <a:cubicBezTo>
                    <a:pt x="1355" y="129"/>
                    <a:pt x="1490" y="66"/>
                    <a:pt x="1640" y="66"/>
                  </a:cubicBezTo>
                  <a:cubicBezTo>
                    <a:pt x="1840" y="66"/>
                    <a:pt x="2014" y="177"/>
                    <a:pt x="2106" y="342"/>
                  </a:cubicBezTo>
                  <a:cubicBezTo>
                    <a:pt x="2187" y="306"/>
                    <a:pt x="2276" y="286"/>
                    <a:pt x="2369" y="286"/>
                  </a:cubicBezTo>
                  <a:cubicBezTo>
                    <a:pt x="2729" y="286"/>
                    <a:pt x="3021" y="580"/>
                    <a:pt x="3021" y="943"/>
                  </a:cubicBezTo>
                  <a:cubicBezTo>
                    <a:pt x="3021" y="1306"/>
                    <a:pt x="2729" y="1600"/>
                    <a:pt x="2369" y="1600"/>
                  </a:cubicBezTo>
                  <a:cubicBezTo>
                    <a:pt x="2326" y="1600"/>
                    <a:pt x="2283" y="1595"/>
                    <a:pt x="2241" y="1587"/>
                  </a:cubicBezTo>
                  <a:cubicBezTo>
                    <a:pt x="2160" y="1733"/>
                    <a:pt x="2004" y="1831"/>
                    <a:pt x="1826" y="1831"/>
                  </a:cubicBezTo>
                  <a:cubicBezTo>
                    <a:pt x="1751" y="1831"/>
                    <a:pt x="1680" y="1814"/>
                    <a:pt x="1618" y="1783"/>
                  </a:cubicBezTo>
                  <a:cubicBezTo>
                    <a:pt x="1535" y="1977"/>
                    <a:pt x="1342" y="2114"/>
                    <a:pt x="1118" y="2114"/>
                  </a:cubicBezTo>
                  <a:cubicBezTo>
                    <a:pt x="884" y="2114"/>
                    <a:pt x="685" y="1966"/>
                    <a:pt x="608" y="1758"/>
                  </a:cubicBezTo>
                  <a:cubicBezTo>
                    <a:pt x="575" y="1765"/>
                    <a:pt x="540" y="1769"/>
                    <a:pt x="504" y="1769"/>
                  </a:cubicBezTo>
                  <a:cubicBezTo>
                    <a:pt x="226" y="1769"/>
                    <a:pt x="0" y="1541"/>
                    <a:pt x="0" y="1260"/>
                  </a:cubicBezTo>
                  <a:cubicBezTo>
                    <a:pt x="0" y="1071"/>
                    <a:pt x="102" y="907"/>
                    <a:pt x="252" y="819"/>
                  </a:cubicBezTo>
                  <a:cubicBezTo>
                    <a:pt x="221" y="747"/>
                    <a:pt x="204" y="668"/>
                    <a:pt x="204" y="586"/>
                  </a:cubicBezTo>
                  <a:cubicBezTo>
                    <a:pt x="204" y="262"/>
                    <a:pt x="467" y="0"/>
                    <a:pt x="791" y="0"/>
                  </a:cubicBezTo>
                  <a:cubicBezTo>
                    <a:pt x="981" y="0"/>
                    <a:pt x="1150" y="90"/>
                    <a:pt x="1257" y="230"/>
                  </a:cubicBezTo>
                  <a:close/>
                </a:path>
              </a:pathLst>
            </a:custGeom>
            <a:solidFill>
              <a:srgbClr val="0A9AD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10" name="Freeform 20"/>
            <p:cNvSpPr>
              <a:spLocks/>
            </p:cNvSpPr>
            <p:nvPr userDrawn="1"/>
          </p:nvSpPr>
          <p:spPr bwMode="auto">
            <a:xfrm>
              <a:off x="1298" y="1671"/>
              <a:ext cx="499" cy="672"/>
            </a:xfrm>
            <a:custGeom>
              <a:avLst/>
              <a:gdLst>
                <a:gd name="T0" fmla="*/ 2 w 211"/>
                <a:gd name="T1" fmla="*/ 246 h 284"/>
                <a:gd name="T2" fmla="*/ 3 w 211"/>
                <a:gd name="T3" fmla="*/ 253 h 284"/>
                <a:gd name="T4" fmla="*/ 20 w 211"/>
                <a:gd name="T5" fmla="*/ 263 h 284"/>
                <a:gd name="T6" fmla="*/ 111 w 211"/>
                <a:gd name="T7" fmla="*/ 284 h 284"/>
                <a:gd name="T8" fmla="*/ 211 w 211"/>
                <a:gd name="T9" fmla="*/ 199 h 284"/>
                <a:gd name="T10" fmla="*/ 211 w 211"/>
                <a:gd name="T11" fmla="*/ 197 h 284"/>
                <a:gd name="T12" fmla="*/ 127 w 211"/>
                <a:gd name="T13" fmla="*/ 118 h 284"/>
                <a:gd name="T14" fmla="*/ 122 w 211"/>
                <a:gd name="T15" fmla="*/ 116 h 284"/>
                <a:gd name="T16" fmla="*/ 64 w 211"/>
                <a:gd name="T17" fmla="*/ 77 h 284"/>
                <a:gd name="T18" fmla="*/ 64 w 211"/>
                <a:gd name="T19" fmla="*/ 76 h 284"/>
                <a:gd name="T20" fmla="*/ 104 w 211"/>
                <a:gd name="T21" fmla="*/ 46 h 284"/>
                <a:gd name="T22" fmla="*/ 183 w 211"/>
                <a:gd name="T23" fmla="*/ 66 h 284"/>
                <a:gd name="T24" fmla="*/ 191 w 211"/>
                <a:gd name="T25" fmla="*/ 64 h 284"/>
                <a:gd name="T26" fmla="*/ 203 w 211"/>
                <a:gd name="T27" fmla="*/ 30 h 284"/>
                <a:gd name="T28" fmla="*/ 200 w 211"/>
                <a:gd name="T29" fmla="*/ 23 h 284"/>
                <a:gd name="T30" fmla="*/ 112 w 211"/>
                <a:gd name="T31" fmla="*/ 0 h 284"/>
                <a:gd name="T32" fmla="*/ 105 w 211"/>
                <a:gd name="T33" fmla="*/ 0 h 284"/>
                <a:gd name="T34" fmla="*/ 9 w 211"/>
                <a:gd name="T35" fmla="*/ 83 h 284"/>
                <a:gd name="T36" fmla="*/ 9 w 211"/>
                <a:gd name="T37" fmla="*/ 84 h 284"/>
                <a:gd name="T38" fmla="*/ 94 w 211"/>
                <a:gd name="T39" fmla="*/ 164 h 284"/>
                <a:gd name="T40" fmla="*/ 100 w 211"/>
                <a:gd name="T41" fmla="*/ 166 h 284"/>
                <a:gd name="T42" fmla="*/ 156 w 211"/>
                <a:gd name="T43" fmla="*/ 204 h 284"/>
                <a:gd name="T44" fmla="*/ 156 w 211"/>
                <a:gd name="T45" fmla="*/ 205 h 284"/>
                <a:gd name="T46" fmla="*/ 112 w 211"/>
                <a:gd name="T47" fmla="*/ 239 h 284"/>
                <a:gd name="T48" fmla="*/ 32 w 211"/>
                <a:gd name="T49" fmla="*/ 216 h 284"/>
                <a:gd name="T50" fmla="*/ 22 w 211"/>
                <a:gd name="T51" fmla="*/ 209 h 284"/>
                <a:gd name="T52" fmla="*/ 14 w 211"/>
                <a:gd name="T53" fmla="*/ 212 h 284"/>
                <a:gd name="T54" fmla="*/ 2 w 211"/>
                <a:gd name="T55" fmla="*/ 246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1" h="284">
                  <a:moveTo>
                    <a:pt x="2" y="246"/>
                  </a:moveTo>
                  <a:cubicBezTo>
                    <a:pt x="0" y="251"/>
                    <a:pt x="2" y="252"/>
                    <a:pt x="3" y="253"/>
                  </a:cubicBezTo>
                  <a:cubicBezTo>
                    <a:pt x="9" y="257"/>
                    <a:pt x="15" y="260"/>
                    <a:pt x="20" y="263"/>
                  </a:cubicBezTo>
                  <a:cubicBezTo>
                    <a:pt x="51" y="280"/>
                    <a:pt x="80" y="284"/>
                    <a:pt x="111" y="284"/>
                  </a:cubicBezTo>
                  <a:cubicBezTo>
                    <a:pt x="173" y="284"/>
                    <a:pt x="211" y="252"/>
                    <a:pt x="211" y="199"/>
                  </a:cubicBezTo>
                  <a:cubicBezTo>
                    <a:pt x="211" y="197"/>
                    <a:pt x="211" y="197"/>
                    <a:pt x="211" y="197"/>
                  </a:cubicBezTo>
                  <a:cubicBezTo>
                    <a:pt x="211" y="148"/>
                    <a:pt x="168" y="131"/>
                    <a:pt x="127" y="118"/>
                  </a:cubicBezTo>
                  <a:cubicBezTo>
                    <a:pt x="122" y="116"/>
                    <a:pt x="122" y="116"/>
                    <a:pt x="122" y="116"/>
                  </a:cubicBezTo>
                  <a:cubicBezTo>
                    <a:pt x="91" y="106"/>
                    <a:pt x="64" y="97"/>
                    <a:pt x="64" y="77"/>
                  </a:cubicBezTo>
                  <a:cubicBezTo>
                    <a:pt x="64" y="76"/>
                    <a:pt x="64" y="76"/>
                    <a:pt x="64" y="76"/>
                  </a:cubicBezTo>
                  <a:cubicBezTo>
                    <a:pt x="64" y="59"/>
                    <a:pt x="80" y="46"/>
                    <a:pt x="104" y="46"/>
                  </a:cubicBezTo>
                  <a:cubicBezTo>
                    <a:pt x="131" y="46"/>
                    <a:pt x="162" y="55"/>
                    <a:pt x="183" y="66"/>
                  </a:cubicBezTo>
                  <a:cubicBezTo>
                    <a:pt x="183" y="66"/>
                    <a:pt x="189" y="70"/>
                    <a:pt x="191" y="64"/>
                  </a:cubicBezTo>
                  <a:cubicBezTo>
                    <a:pt x="192" y="61"/>
                    <a:pt x="202" y="33"/>
                    <a:pt x="203" y="30"/>
                  </a:cubicBezTo>
                  <a:cubicBezTo>
                    <a:pt x="205" y="27"/>
                    <a:pt x="203" y="25"/>
                    <a:pt x="200" y="23"/>
                  </a:cubicBezTo>
                  <a:cubicBezTo>
                    <a:pt x="177" y="9"/>
                    <a:pt x="145" y="0"/>
                    <a:pt x="112" y="0"/>
                  </a:cubicBezTo>
                  <a:cubicBezTo>
                    <a:pt x="105" y="0"/>
                    <a:pt x="105" y="0"/>
                    <a:pt x="105" y="0"/>
                  </a:cubicBezTo>
                  <a:cubicBezTo>
                    <a:pt x="49" y="0"/>
                    <a:pt x="9" y="34"/>
                    <a:pt x="9" y="83"/>
                  </a:cubicBezTo>
                  <a:cubicBezTo>
                    <a:pt x="9" y="84"/>
                    <a:pt x="9" y="84"/>
                    <a:pt x="9" y="84"/>
                  </a:cubicBezTo>
                  <a:cubicBezTo>
                    <a:pt x="9" y="136"/>
                    <a:pt x="53" y="153"/>
                    <a:pt x="94" y="164"/>
                  </a:cubicBezTo>
                  <a:cubicBezTo>
                    <a:pt x="100" y="166"/>
                    <a:pt x="100" y="166"/>
                    <a:pt x="100" y="166"/>
                  </a:cubicBezTo>
                  <a:cubicBezTo>
                    <a:pt x="130" y="175"/>
                    <a:pt x="156" y="183"/>
                    <a:pt x="156" y="204"/>
                  </a:cubicBezTo>
                  <a:cubicBezTo>
                    <a:pt x="156" y="205"/>
                    <a:pt x="156" y="205"/>
                    <a:pt x="156" y="205"/>
                  </a:cubicBezTo>
                  <a:cubicBezTo>
                    <a:pt x="156" y="225"/>
                    <a:pt x="139" y="239"/>
                    <a:pt x="112" y="239"/>
                  </a:cubicBezTo>
                  <a:cubicBezTo>
                    <a:pt x="102" y="239"/>
                    <a:pt x="68" y="239"/>
                    <a:pt x="32" y="216"/>
                  </a:cubicBezTo>
                  <a:cubicBezTo>
                    <a:pt x="28" y="213"/>
                    <a:pt x="26" y="211"/>
                    <a:pt x="22" y="209"/>
                  </a:cubicBezTo>
                  <a:cubicBezTo>
                    <a:pt x="20" y="208"/>
                    <a:pt x="16" y="206"/>
                    <a:pt x="14" y="212"/>
                  </a:cubicBezTo>
                  <a:lnTo>
                    <a:pt x="2" y="24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11" name="Freeform 21"/>
            <p:cNvSpPr>
              <a:spLocks/>
            </p:cNvSpPr>
            <p:nvPr userDrawn="1"/>
          </p:nvSpPr>
          <p:spPr bwMode="auto">
            <a:xfrm>
              <a:off x="3443" y="1671"/>
              <a:ext cx="499" cy="672"/>
            </a:xfrm>
            <a:custGeom>
              <a:avLst/>
              <a:gdLst>
                <a:gd name="T0" fmla="*/ 2 w 211"/>
                <a:gd name="T1" fmla="*/ 246 h 284"/>
                <a:gd name="T2" fmla="*/ 3 w 211"/>
                <a:gd name="T3" fmla="*/ 253 h 284"/>
                <a:gd name="T4" fmla="*/ 20 w 211"/>
                <a:gd name="T5" fmla="*/ 263 h 284"/>
                <a:gd name="T6" fmla="*/ 111 w 211"/>
                <a:gd name="T7" fmla="*/ 284 h 284"/>
                <a:gd name="T8" fmla="*/ 211 w 211"/>
                <a:gd name="T9" fmla="*/ 199 h 284"/>
                <a:gd name="T10" fmla="*/ 211 w 211"/>
                <a:gd name="T11" fmla="*/ 197 h 284"/>
                <a:gd name="T12" fmla="*/ 127 w 211"/>
                <a:gd name="T13" fmla="*/ 118 h 284"/>
                <a:gd name="T14" fmla="*/ 122 w 211"/>
                <a:gd name="T15" fmla="*/ 116 h 284"/>
                <a:gd name="T16" fmla="*/ 64 w 211"/>
                <a:gd name="T17" fmla="*/ 77 h 284"/>
                <a:gd name="T18" fmla="*/ 64 w 211"/>
                <a:gd name="T19" fmla="*/ 76 h 284"/>
                <a:gd name="T20" fmla="*/ 104 w 211"/>
                <a:gd name="T21" fmla="*/ 46 h 284"/>
                <a:gd name="T22" fmla="*/ 183 w 211"/>
                <a:gd name="T23" fmla="*/ 66 h 284"/>
                <a:gd name="T24" fmla="*/ 191 w 211"/>
                <a:gd name="T25" fmla="*/ 64 h 284"/>
                <a:gd name="T26" fmla="*/ 203 w 211"/>
                <a:gd name="T27" fmla="*/ 30 h 284"/>
                <a:gd name="T28" fmla="*/ 200 w 211"/>
                <a:gd name="T29" fmla="*/ 23 h 284"/>
                <a:gd name="T30" fmla="*/ 112 w 211"/>
                <a:gd name="T31" fmla="*/ 0 h 284"/>
                <a:gd name="T32" fmla="*/ 105 w 211"/>
                <a:gd name="T33" fmla="*/ 0 h 284"/>
                <a:gd name="T34" fmla="*/ 9 w 211"/>
                <a:gd name="T35" fmla="*/ 83 h 284"/>
                <a:gd name="T36" fmla="*/ 9 w 211"/>
                <a:gd name="T37" fmla="*/ 84 h 284"/>
                <a:gd name="T38" fmla="*/ 94 w 211"/>
                <a:gd name="T39" fmla="*/ 164 h 284"/>
                <a:gd name="T40" fmla="*/ 100 w 211"/>
                <a:gd name="T41" fmla="*/ 166 h 284"/>
                <a:gd name="T42" fmla="*/ 156 w 211"/>
                <a:gd name="T43" fmla="*/ 204 h 284"/>
                <a:gd name="T44" fmla="*/ 156 w 211"/>
                <a:gd name="T45" fmla="*/ 205 h 284"/>
                <a:gd name="T46" fmla="*/ 112 w 211"/>
                <a:gd name="T47" fmla="*/ 239 h 284"/>
                <a:gd name="T48" fmla="*/ 32 w 211"/>
                <a:gd name="T49" fmla="*/ 216 h 284"/>
                <a:gd name="T50" fmla="*/ 22 w 211"/>
                <a:gd name="T51" fmla="*/ 209 h 284"/>
                <a:gd name="T52" fmla="*/ 14 w 211"/>
                <a:gd name="T53" fmla="*/ 212 h 284"/>
                <a:gd name="T54" fmla="*/ 2 w 211"/>
                <a:gd name="T55" fmla="*/ 246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1" h="284">
                  <a:moveTo>
                    <a:pt x="2" y="246"/>
                  </a:moveTo>
                  <a:cubicBezTo>
                    <a:pt x="0" y="251"/>
                    <a:pt x="2" y="252"/>
                    <a:pt x="3" y="253"/>
                  </a:cubicBezTo>
                  <a:cubicBezTo>
                    <a:pt x="9" y="257"/>
                    <a:pt x="15" y="260"/>
                    <a:pt x="20" y="263"/>
                  </a:cubicBezTo>
                  <a:cubicBezTo>
                    <a:pt x="51" y="280"/>
                    <a:pt x="80" y="284"/>
                    <a:pt x="111" y="284"/>
                  </a:cubicBezTo>
                  <a:cubicBezTo>
                    <a:pt x="173" y="284"/>
                    <a:pt x="211" y="252"/>
                    <a:pt x="211" y="199"/>
                  </a:cubicBezTo>
                  <a:cubicBezTo>
                    <a:pt x="211" y="197"/>
                    <a:pt x="211" y="197"/>
                    <a:pt x="211" y="197"/>
                  </a:cubicBezTo>
                  <a:cubicBezTo>
                    <a:pt x="211" y="148"/>
                    <a:pt x="168" y="131"/>
                    <a:pt x="127" y="118"/>
                  </a:cubicBezTo>
                  <a:cubicBezTo>
                    <a:pt x="122" y="116"/>
                    <a:pt x="122" y="116"/>
                    <a:pt x="122" y="116"/>
                  </a:cubicBezTo>
                  <a:cubicBezTo>
                    <a:pt x="91" y="106"/>
                    <a:pt x="64" y="97"/>
                    <a:pt x="64" y="77"/>
                  </a:cubicBezTo>
                  <a:cubicBezTo>
                    <a:pt x="64" y="76"/>
                    <a:pt x="64" y="76"/>
                    <a:pt x="64" y="76"/>
                  </a:cubicBezTo>
                  <a:cubicBezTo>
                    <a:pt x="64" y="59"/>
                    <a:pt x="80" y="46"/>
                    <a:pt x="104" y="46"/>
                  </a:cubicBezTo>
                  <a:cubicBezTo>
                    <a:pt x="131" y="46"/>
                    <a:pt x="162" y="55"/>
                    <a:pt x="183" y="66"/>
                  </a:cubicBezTo>
                  <a:cubicBezTo>
                    <a:pt x="183" y="66"/>
                    <a:pt x="189" y="70"/>
                    <a:pt x="191" y="64"/>
                  </a:cubicBezTo>
                  <a:cubicBezTo>
                    <a:pt x="192" y="61"/>
                    <a:pt x="202" y="33"/>
                    <a:pt x="203" y="30"/>
                  </a:cubicBezTo>
                  <a:cubicBezTo>
                    <a:pt x="205" y="27"/>
                    <a:pt x="203" y="25"/>
                    <a:pt x="200" y="23"/>
                  </a:cubicBezTo>
                  <a:cubicBezTo>
                    <a:pt x="177" y="9"/>
                    <a:pt x="145" y="0"/>
                    <a:pt x="112" y="0"/>
                  </a:cubicBezTo>
                  <a:cubicBezTo>
                    <a:pt x="105" y="0"/>
                    <a:pt x="105" y="0"/>
                    <a:pt x="105" y="0"/>
                  </a:cubicBezTo>
                  <a:cubicBezTo>
                    <a:pt x="49" y="0"/>
                    <a:pt x="9" y="34"/>
                    <a:pt x="9" y="83"/>
                  </a:cubicBezTo>
                  <a:cubicBezTo>
                    <a:pt x="9" y="84"/>
                    <a:pt x="9" y="84"/>
                    <a:pt x="9" y="84"/>
                  </a:cubicBezTo>
                  <a:cubicBezTo>
                    <a:pt x="9" y="136"/>
                    <a:pt x="53" y="153"/>
                    <a:pt x="94" y="164"/>
                  </a:cubicBezTo>
                  <a:cubicBezTo>
                    <a:pt x="100" y="166"/>
                    <a:pt x="100" y="166"/>
                    <a:pt x="100" y="166"/>
                  </a:cubicBezTo>
                  <a:cubicBezTo>
                    <a:pt x="130" y="175"/>
                    <a:pt x="156" y="183"/>
                    <a:pt x="156" y="204"/>
                  </a:cubicBezTo>
                  <a:cubicBezTo>
                    <a:pt x="156" y="205"/>
                    <a:pt x="156" y="205"/>
                    <a:pt x="156" y="205"/>
                  </a:cubicBezTo>
                  <a:cubicBezTo>
                    <a:pt x="156" y="225"/>
                    <a:pt x="139" y="239"/>
                    <a:pt x="112" y="239"/>
                  </a:cubicBezTo>
                  <a:cubicBezTo>
                    <a:pt x="102" y="239"/>
                    <a:pt x="68" y="239"/>
                    <a:pt x="32" y="216"/>
                  </a:cubicBezTo>
                  <a:cubicBezTo>
                    <a:pt x="28" y="213"/>
                    <a:pt x="25" y="212"/>
                    <a:pt x="22" y="209"/>
                  </a:cubicBezTo>
                  <a:cubicBezTo>
                    <a:pt x="21" y="209"/>
                    <a:pt x="16" y="207"/>
                    <a:pt x="14" y="212"/>
                  </a:cubicBezTo>
                  <a:lnTo>
                    <a:pt x="2" y="24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12" name="Freeform 22"/>
            <p:cNvSpPr>
              <a:spLocks noEditPoints="1"/>
            </p:cNvSpPr>
            <p:nvPr userDrawn="1"/>
          </p:nvSpPr>
          <p:spPr bwMode="auto">
            <a:xfrm>
              <a:off x="4455" y="1671"/>
              <a:ext cx="596" cy="672"/>
            </a:xfrm>
            <a:custGeom>
              <a:avLst/>
              <a:gdLst>
                <a:gd name="T0" fmla="*/ 245 w 252"/>
                <a:gd name="T1" fmla="*/ 87 h 284"/>
                <a:gd name="T2" fmla="*/ 221 w 252"/>
                <a:gd name="T3" fmla="*/ 42 h 284"/>
                <a:gd name="T4" fmla="*/ 181 w 252"/>
                <a:gd name="T5" fmla="*/ 12 h 284"/>
                <a:gd name="T6" fmla="*/ 126 w 252"/>
                <a:gd name="T7" fmla="*/ 0 h 284"/>
                <a:gd name="T8" fmla="*/ 71 w 252"/>
                <a:gd name="T9" fmla="*/ 12 h 284"/>
                <a:gd name="T10" fmla="*/ 31 w 252"/>
                <a:gd name="T11" fmla="*/ 42 h 284"/>
                <a:gd name="T12" fmla="*/ 7 w 252"/>
                <a:gd name="T13" fmla="*/ 87 h 284"/>
                <a:gd name="T14" fmla="*/ 0 w 252"/>
                <a:gd name="T15" fmla="*/ 142 h 284"/>
                <a:gd name="T16" fmla="*/ 7 w 252"/>
                <a:gd name="T17" fmla="*/ 198 h 284"/>
                <a:gd name="T18" fmla="*/ 31 w 252"/>
                <a:gd name="T19" fmla="*/ 243 h 284"/>
                <a:gd name="T20" fmla="*/ 71 w 252"/>
                <a:gd name="T21" fmla="*/ 273 h 284"/>
                <a:gd name="T22" fmla="*/ 126 w 252"/>
                <a:gd name="T23" fmla="*/ 284 h 284"/>
                <a:gd name="T24" fmla="*/ 181 w 252"/>
                <a:gd name="T25" fmla="*/ 273 h 284"/>
                <a:gd name="T26" fmla="*/ 221 w 252"/>
                <a:gd name="T27" fmla="*/ 243 h 284"/>
                <a:gd name="T28" fmla="*/ 245 w 252"/>
                <a:gd name="T29" fmla="*/ 198 h 284"/>
                <a:gd name="T30" fmla="*/ 252 w 252"/>
                <a:gd name="T31" fmla="*/ 142 h 284"/>
                <a:gd name="T32" fmla="*/ 245 w 252"/>
                <a:gd name="T33" fmla="*/ 87 h 284"/>
                <a:gd name="T34" fmla="*/ 193 w 252"/>
                <a:gd name="T35" fmla="*/ 142 h 284"/>
                <a:gd name="T36" fmla="*/ 176 w 252"/>
                <a:gd name="T37" fmla="*/ 213 h 284"/>
                <a:gd name="T38" fmla="*/ 126 w 252"/>
                <a:gd name="T39" fmla="*/ 237 h 284"/>
                <a:gd name="T40" fmla="*/ 76 w 252"/>
                <a:gd name="T41" fmla="*/ 213 h 284"/>
                <a:gd name="T42" fmla="*/ 60 w 252"/>
                <a:gd name="T43" fmla="*/ 142 h 284"/>
                <a:gd name="T44" fmla="*/ 76 w 252"/>
                <a:gd name="T45" fmla="*/ 72 h 284"/>
                <a:gd name="T46" fmla="*/ 126 w 252"/>
                <a:gd name="T47" fmla="*/ 48 h 284"/>
                <a:gd name="T48" fmla="*/ 176 w 252"/>
                <a:gd name="T49" fmla="*/ 72 h 284"/>
                <a:gd name="T50" fmla="*/ 193 w 252"/>
                <a:gd name="T51" fmla="*/ 14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2" h="284">
                  <a:moveTo>
                    <a:pt x="245" y="87"/>
                  </a:moveTo>
                  <a:cubicBezTo>
                    <a:pt x="240" y="69"/>
                    <a:pt x="232" y="54"/>
                    <a:pt x="221" y="42"/>
                  </a:cubicBezTo>
                  <a:cubicBezTo>
                    <a:pt x="211" y="29"/>
                    <a:pt x="197" y="19"/>
                    <a:pt x="181" y="12"/>
                  </a:cubicBezTo>
                  <a:cubicBezTo>
                    <a:pt x="166" y="4"/>
                    <a:pt x="147" y="0"/>
                    <a:pt x="126" y="0"/>
                  </a:cubicBezTo>
                  <a:cubicBezTo>
                    <a:pt x="105" y="0"/>
                    <a:pt x="86" y="4"/>
                    <a:pt x="71" y="12"/>
                  </a:cubicBezTo>
                  <a:cubicBezTo>
                    <a:pt x="55" y="19"/>
                    <a:pt x="41" y="29"/>
                    <a:pt x="31" y="42"/>
                  </a:cubicBezTo>
                  <a:cubicBezTo>
                    <a:pt x="20" y="54"/>
                    <a:pt x="12" y="69"/>
                    <a:pt x="7" y="87"/>
                  </a:cubicBezTo>
                  <a:cubicBezTo>
                    <a:pt x="2" y="104"/>
                    <a:pt x="0" y="122"/>
                    <a:pt x="0" y="142"/>
                  </a:cubicBezTo>
                  <a:cubicBezTo>
                    <a:pt x="0" y="162"/>
                    <a:pt x="2" y="181"/>
                    <a:pt x="7" y="198"/>
                  </a:cubicBezTo>
                  <a:cubicBezTo>
                    <a:pt x="12" y="215"/>
                    <a:pt x="20" y="230"/>
                    <a:pt x="31" y="243"/>
                  </a:cubicBezTo>
                  <a:cubicBezTo>
                    <a:pt x="41" y="255"/>
                    <a:pt x="55" y="265"/>
                    <a:pt x="71" y="273"/>
                  </a:cubicBezTo>
                  <a:cubicBezTo>
                    <a:pt x="86" y="280"/>
                    <a:pt x="105" y="284"/>
                    <a:pt x="126" y="284"/>
                  </a:cubicBezTo>
                  <a:cubicBezTo>
                    <a:pt x="147" y="284"/>
                    <a:pt x="166" y="280"/>
                    <a:pt x="181" y="273"/>
                  </a:cubicBezTo>
                  <a:cubicBezTo>
                    <a:pt x="197" y="265"/>
                    <a:pt x="211" y="255"/>
                    <a:pt x="221" y="243"/>
                  </a:cubicBezTo>
                  <a:cubicBezTo>
                    <a:pt x="232" y="230"/>
                    <a:pt x="240" y="215"/>
                    <a:pt x="245" y="198"/>
                  </a:cubicBezTo>
                  <a:cubicBezTo>
                    <a:pt x="250" y="181"/>
                    <a:pt x="252" y="162"/>
                    <a:pt x="252" y="142"/>
                  </a:cubicBezTo>
                  <a:cubicBezTo>
                    <a:pt x="252" y="122"/>
                    <a:pt x="250" y="104"/>
                    <a:pt x="245" y="87"/>
                  </a:cubicBezTo>
                  <a:moveTo>
                    <a:pt x="193" y="142"/>
                  </a:moveTo>
                  <a:cubicBezTo>
                    <a:pt x="193" y="172"/>
                    <a:pt x="187" y="196"/>
                    <a:pt x="176" y="213"/>
                  </a:cubicBezTo>
                  <a:cubicBezTo>
                    <a:pt x="165" y="229"/>
                    <a:pt x="149" y="237"/>
                    <a:pt x="126" y="237"/>
                  </a:cubicBezTo>
                  <a:cubicBezTo>
                    <a:pt x="103" y="237"/>
                    <a:pt x="87" y="229"/>
                    <a:pt x="76" y="213"/>
                  </a:cubicBezTo>
                  <a:cubicBezTo>
                    <a:pt x="65" y="196"/>
                    <a:pt x="60" y="172"/>
                    <a:pt x="60" y="142"/>
                  </a:cubicBezTo>
                  <a:cubicBezTo>
                    <a:pt x="60" y="112"/>
                    <a:pt x="65" y="89"/>
                    <a:pt x="76" y="72"/>
                  </a:cubicBezTo>
                  <a:cubicBezTo>
                    <a:pt x="87" y="56"/>
                    <a:pt x="103" y="48"/>
                    <a:pt x="126" y="48"/>
                  </a:cubicBezTo>
                  <a:cubicBezTo>
                    <a:pt x="149" y="48"/>
                    <a:pt x="165" y="56"/>
                    <a:pt x="176" y="72"/>
                  </a:cubicBezTo>
                  <a:cubicBezTo>
                    <a:pt x="187" y="89"/>
                    <a:pt x="193" y="112"/>
                    <a:pt x="193" y="14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13" name="Freeform 23"/>
            <p:cNvSpPr>
              <a:spLocks/>
            </p:cNvSpPr>
            <p:nvPr userDrawn="1"/>
          </p:nvSpPr>
          <p:spPr bwMode="auto">
            <a:xfrm>
              <a:off x="5566" y="1671"/>
              <a:ext cx="507" cy="670"/>
            </a:xfrm>
            <a:custGeom>
              <a:avLst/>
              <a:gdLst>
                <a:gd name="T0" fmla="*/ 199 w 214"/>
                <a:gd name="T1" fmla="*/ 229 h 283"/>
                <a:gd name="T2" fmla="*/ 193 w 214"/>
                <a:gd name="T3" fmla="*/ 226 h 283"/>
                <a:gd name="T4" fmla="*/ 169 w 214"/>
                <a:gd name="T5" fmla="*/ 233 h 283"/>
                <a:gd name="T6" fmla="*/ 140 w 214"/>
                <a:gd name="T7" fmla="*/ 235 h 283"/>
                <a:gd name="T8" fmla="*/ 81 w 214"/>
                <a:gd name="T9" fmla="*/ 213 h 283"/>
                <a:gd name="T10" fmla="*/ 59 w 214"/>
                <a:gd name="T11" fmla="*/ 142 h 283"/>
                <a:gd name="T12" fmla="*/ 79 w 214"/>
                <a:gd name="T13" fmla="*/ 74 h 283"/>
                <a:gd name="T14" fmla="*/ 136 w 214"/>
                <a:gd name="T15" fmla="*/ 49 h 283"/>
                <a:gd name="T16" fmla="*/ 191 w 214"/>
                <a:gd name="T17" fmla="*/ 56 h 283"/>
                <a:gd name="T18" fmla="*/ 197 w 214"/>
                <a:gd name="T19" fmla="*/ 53 h 283"/>
                <a:gd name="T20" fmla="*/ 210 w 214"/>
                <a:gd name="T21" fmla="*/ 18 h 283"/>
                <a:gd name="T22" fmla="*/ 206 w 214"/>
                <a:gd name="T23" fmla="*/ 11 h 283"/>
                <a:gd name="T24" fmla="*/ 172 w 214"/>
                <a:gd name="T25" fmla="*/ 3 h 283"/>
                <a:gd name="T26" fmla="*/ 133 w 214"/>
                <a:gd name="T27" fmla="*/ 0 h 283"/>
                <a:gd name="T28" fmla="*/ 75 w 214"/>
                <a:gd name="T29" fmla="*/ 11 h 283"/>
                <a:gd name="T30" fmla="*/ 34 w 214"/>
                <a:gd name="T31" fmla="*/ 41 h 283"/>
                <a:gd name="T32" fmla="*/ 9 w 214"/>
                <a:gd name="T33" fmla="*/ 86 h 283"/>
                <a:gd name="T34" fmla="*/ 0 w 214"/>
                <a:gd name="T35" fmla="*/ 142 h 283"/>
                <a:gd name="T36" fmla="*/ 35 w 214"/>
                <a:gd name="T37" fmla="*/ 245 h 283"/>
                <a:gd name="T38" fmla="*/ 137 w 214"/>
                <a:gd name="T39" fmla="*/ 283 h 283"/>
                <a:gd name="T40" fmla="*/ 210 w 214"/>
                <a:gd name="T41" fmla="*/ 270 h 283"/>
                <a:gd name="T42" fmla="*/ 212 w 214"/>
                <a:gd name="T43" fmla="*/ 264 h 283"/>
                <a:gd name="T44" fmla="*/ 199 w 214"/>
                <a:gd name="T45" fmla="*/ 229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4" h="283">
                  <a:moveTo>
                    <a:pt x="199" y="229"/>
                  </a:moveTo>
                  <a:cubicBezTo>
                    <a:pt x="198" y="224"/>
                    <a:pt x="193" y="226"/>
                    <a:pt x="193" y="226"/>
                  </a:cubicBezTo>
                  <a:cubicBezTo>
                    <a:pt x="185" y="229"/>
                    <a:pt x="177" y="231"/>
                    <a:pt x="169" y="233"/>
                  </a:cubicBezTo>
                  <a:cubicBezTo>
                    <a:pt x="160" y="234"/>
                    <a:pt x="151" y="235"/>
                    <a:pt x="140" y="235"/>
                  </a:cubicBezTo>
                  <a:cubicBezTo>
                    <a:pt x="115" y="235"/>
                    <a:pt x="95" y="227"/>
                    <a:pt x="81" y="213"/>
                  </a:cubicBezTo>
                  <a:cubicBezTo>
                    <a:pt x="67" y="198"/>
                    <a:pt x="59" y="174"/>
                    <a:pt x="59" y="142"/>
                  </a:cubicBezTo>
                  <a:cubicBezTo>
                    <a:pt x="59" y="113"/>
                    <a:pt x="66" y="91"/>
                    <a:pt x="79" y="74"/>
                  </a:cubicBezTo>
                  <a:cubicBezTo>
                    <a:pt x="91" y="57"/>
                    <a:pt x="111" y="49"/>
                    <a:pt x="136" y="49"/>
                  </a:cubicBezTo>
                  <a:cubicBezTo>
                    <a:pt x="158" y="49"/>
                    <a:pt x="174" y="51"/>
                    <a:pt x="191" y="56"/>
                  </a:cubicBezTo>
                  <a:cubicBezTo>
                    <a:pt x="191" y="56"/>
                    <a:pt x="195" y="58"/>
                    <a:pt x="197" y="53"/>
                  </a:cubicBezTo>
                  <a:cubicBezTo>
                    <a:pt x="201" y="40"/>
                    <a:pt x="205" y="31"/>
                    <a:pt x="210" y="18"/>
                  </a:cubicBezTo>
                  <a:cubicBezTo>
                    <a:pt x="211" y="14"/>
                    <a:pt x="208" y="12"/>
                    <a:pt x="206" y="11"/>
                  </a:cubicBezTo>
                  <a:cubicBezTo>
                    <a:pt x="200" y="9"/>
                    <a:pt x="184" y="5"/>
                    <a:pt x="172" y="3"/>
                  </a:cubicBezTo>
                  <a:cubicBezTo>
                    <a:pt x="161" y="1"/>
                    <a:pt x="148" y="0"/>
                    <a:pt x="133" y="0"/>
                  </a:cubicBezTo>
                  <a:cubicBezTo>
                    <a:pt x="111" y="0"/>
                    <a:pt x="92" y="4"/>
                    <a:pt x="75" y="11"/>
                  </a:cubicBezTo>
                  <a:cubicBezTo>
                    <a:pt x="59" y="19"/>
                    <a:pt x="45" y="29"/>
                    <a:pt x="34" y="41"/>
                  </a:cubicBezTo>
                  <a:cubicBezTo>
                    <a:pt x="23" y="54"/>
                    <a:pt x="14" y="69"/>
                    <a:pt x="9" y="86"/>
                  </a:cubicBezTo>
                  <a:cubicBezTo>
                    <a:pt x="3" y="103"/>
                    <a:pt x="0" y="122"/>
                    <a:pt x="0" y="142"/>
                  </a:cubicBezTo>
                  <a:cubicBezTo>
                    <a:pt x="0" y="185"/>
                    <a:pt x="12" y="220"/>
                    <a:pt x="35" y="245"/>
                  </a:cubicBezTo>
                  <a:cubicBezTo>
                    <a:pt x="58" y="270"/>
                    <a:pt x="92" y="283"/>
                    <a:pt x="137" y="283"/>
                  </a:cubicBezTo>
                  <a:cubicBezTo>
                    <a:pt x="163" y="283"/>
                    <a:pt x="190" y="278"/>
                    <a:pt x="210" y="270"/>
                  </a:cubicBezTo>
                  <a:cubicBezTo>
                    <a:pt x="210" y="270"/>
                    <a:pt x="214" y="268"/>
                    <a:pt x="212" y="264"/>
                  </a:cubicBezTo>
                  <a:lnTo>
                    <a:pt x="199" y="22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14" name="Freeform 24"/>
            <p:cNvSpPr>
              <a:spLocks noEditPoints="1"/>
            </p:cNvSpPr>
            <p:nvPr userDrawn="1"/>
          </p:nvSpPr>
          <p:spPr bwMode="auto">
            <a:xfrm>
              <a:off x="6108" y="1671"/>
              <a:ext cx="582" cy="672"/>
            </a:xfrm>
            <a:custGeom>
              <a:avLst/>
              <a:gdLst>
                <a:gd name="T0" fmla="*/ 235 w 246"/>
                <a:gd name="T1" fmla="*/ 77 h 284"/>
                <a:gd name="T2" fmla="*/ 213 w 246"/>
                <a:gd name="T3" fmla="*/ 36 h 284"/>
                <a:gd name="T4" fmla="*/ 179 w 246"/>
                <a:gd name="T5" fmla="*/ 11 h 284"/>
                <a:gd name="T6" fmla="*/ 129 w 246"/>
                <a:gd name="T7" fmla="*/ 0 h 284"/>
                <a:gd name="T8" fmla="*/ 71 w 246"/>
                <a:gd name="T9" fmla="*/ 12 h 284"/>
                <a:gd name="T10" fmla="*/ 31 w 246"/>
                <a:gd name="T11" fmla="*/ 42 h 284"/>
                <a:gd name="T12" fmla="*/ 7 w 246"/>
                <a:gd name="T13" fmla="*/ 88 h 284"/>
                <a:gd name="T14" fmla="*/ 0 w 246"/>
                <a:gd name="T15" fmla="*/ 144 h 284"/>
                <a:gd name="T16" fmla="*/ 8 w 246"/>
                <a:gd name="T17" fmla="*/ 200 h 284"/>
                <a:gd name="T18" fmla="*/ 33 w 246"/>
                <a:gd name="T19" fmla="*/ 244 h 284"/>
                <a:gd name="T20" fmla="*/ 77 w 246"/>
                <a:gd name="T21" fmla="*/ 273 h 284"/>
                <a:gd name="T22" fmla="*/ 141 w 246"/>
                <a:gd name="T23" fmla="*/ 284 h 284"/>
                <a:gd name="T24" fmla="*/ 229 w 246"/>
                <a:gd name="T25" fmla="*/ 266 h 284"/>
                <a:gd name="T26" fmla="*/ 230 w 246"/>
                <a:gd name="T27" fmla="*/ 258 h 284"/>
                <a:gd name="T28" fmla="*/ 219 w 246"/>
                <a:gd name="T29" fmla="*/ 226 h 284"/>
                <a:gd name="T30" fmla="*/ 212 w 246"/>
                <a:gd name="T31" fmla="*/ 223 h 284"/>
                <a:gd name="T32" fmla="*/ 140 w 246"/>
                <a:gd name="T33" fmla="*/ 236 h 284"/>
                <a:gd name="T34" fmla="*/ 80 w 246"/>
                <a:gd name="T35" fmla="*/ 215 h 284"/>
                <a:gd name="T36" fmla="*/ 60 w 246"/>
                <a:gd name="T37" fmla="*/ 157 h 284"/>
                <a:gd name="T38" fmla="*/ 235 w 246"/>
                <a:gd name="T39" fmla="*/ 157 h 284"/>
                <a:gd name="T40" fmla="*/ 240 w 246"/>
                <a:gd name="T41" fmla="*/ 152 h 284"/>
                <a:gd name="T42" fmla="*/ 235 w 246"/>
                <a:gd name="T43" fmla="*/ 77 h 284"/>
                <a:gd name="T44" fmla="*/ 61 w 246"/>
                <a:gd name="T45" fmla="*/ 113 h 284"/>
                <a:gd name="T46" fmla="*/ 75 w 246"/>
                <a:gd name="T47" fmla="*/ 72 h 284"/>
                <a:gd name="T48" fmla="*/ 125 w 246"/>
                <a:gd name="T49" fmla="*/ 47 h 284"/>
                <a:gd name="T50" fmla="*/ 174 w 246"/>
                <a:gd name="T51" fmla="*/ 72 h 284"/>
                <a:gd name="T52" fmla="*/ 186 w 246"/>
                <a:gd name="T53" fmla="*/ 113 h 284"/>
                <a:gd name="T54" fmla="*/ 61 w 246"/>
                <a:gd name="T55" fmla="*/ 113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46" h="284">
                  <a:moveTo>
                    <a:pt x="235" y="77"/>
                  </a:moveTo>
                  <a:cubicBezTo>
                    <a:pt x="231" y="60"/>
                    <a:pt x="220" y="44"/>
                    <a:pt x="213" y="36"/>
                  </a:cubicBezTo>
                  <a:cubicBezTo>
                    <a:pt x="201" y="24"/>
                    <a:pt x="190" y="15"/>
                    <a:pt x="179" y="11"/>
                  </a:cubicBezTo>
                  <a:cubicBezTo>
                    <a:pt x="165" y="4"/>
                    <a:pt x="148" y="0"/>
                    <a:pt x="129" y="0"/>
                  </a:cubicBezTo>
                  <a:cubicBezTo>
                    <a:pt x="107" y="0"/>
                    <a:pt x="87" y="4"/>
                    <a:pt x="71" y="12"/>
                  </a:cubicBezTo>
                  <a:cubicBezTo>
                    <a:pt x="55" y="19"/>
                    <a:pt x="42" y="30"/>
                    <a:pt x="31" y="42"/>
                  </a:cubicBezTo>
                  <a:cubicBezTo>
                    <a:pt x="20" y="55"/>
                    <a:pt x="12" y="71"/>
                    <a:pt x="7" y="88"/>
                  </a:cubicBezTo>
                  <a:cubicBezTo>
                    <a:pt x="2" y="105"/>
                    <a:pt x="0" y="124"/>
                    <a:pt x="0" y="144"/>
                  </a:cubicBezTo>
                  <a:cubicBezTo>
                    <a:pt x="0" y="164"/>
                    <a:pt x="2" y="183"/>
                    <a:pt x="8" y="200"/>
                  </a:cubicBezTo>
                  <a:cubicBezTo>
                    <a:pt x="13" y="217"/>
                    <a:pt x="21" y="232"/>
                    <a:pt x="33" y="244"/>
                  </a:cubicBezTo>
                  <a:cubicBezTo>
                    <a:pt x="44" y="257"/>
                    <a:pt x="59" y="266"/>
                    <a:pt x="77" y="273"/>
                  </a:cubicBezTo>
                  <a:cubicBezTo>
                    <a:pt x="95" y="280"/>
                    <a:pt x="116" y="284"/>
                    <a:pt x="141" y="284"/>
                  </a:cubicBezTo>
                  <a:cubicBezTo>
                    <a:pt x="191" y="283"/>
                    <a:pt x="218" y="272"/>
                    <a:pt x="229" y="266"/>
                  </a:cubicBezTo>
                  <a:cubicBezTo>
                    <a:pt x="231" y="265"/>
                    <a:pt x="232" y="263"/>
                    <a:pt x="230" y="258"/>
                  </a:cubicBezTo>
                  <a:cubicBezTo>
                    <a:pt x="219" y="226"/>
                    <a:pt x="219" y="226"/>
                    <a:pt x="219" y="226"/>
                  </a:cubicBezTo>
                  <a:cubicBezTo>
                    <a:pt x="217" y="221"/>
                    <a:pt x="212" y="223"/>
                    <a:pt x="212" y="223"/>
                  </a:cubicBezTo>
                  <a:cubicBezTo>
                    <a:pt x="200" y="227"/>
                    <a:pt x="182" y="236"/>
                    <a:pt x="140" y="236"/>
                  </a:cubicBezTo>
                  <a:cubicBezTo>
                    <a:pt x="113" y="235"/>
                    <a:pt x="93" y="227"/>
                    <a:pt x="80" y="215"/>
                  </a:cubicBezTo>
                  <a:cubicBezTo>
                    <a:pt x="67" y="202"/>
                    <a:pt x="61" y="183"/>
                    <a:pt x="60" y="157"/>
                  </a:cubicBezTo>
                  <a:cubicBezTo>
                    <a:pt x="235" y="157"/>
                    <a:pt x="235" y="157"/>
                    <a:pt x="235" y="157"/>
                  </a:cubicBezTo>
                  <a:cubicBezTo>
                    <a:pt x="235" y="157"/>
                    <a:pt x="240" y="157"/>
                    <a:pt x="240" y="152"/>
                  </a:cubicBezTo>
                  <a:cubicBezTo>
                    <a:pt x="240" y="150"/>
                    <a:pt x="246" y="116"/>
                    <a:pt x="235" y="77"/>
                  </a:cubicBezTo>
                  <a:close/>
                  <a:moveTo>
                    <a:pt x="61" y="113"/>
                  </a:moveTo>
                  <a:cubicBezTo>
                    <a:pt x="63" y="97"/>
                    <a:pt x="68" y="83"/>
                    <a:pt x="75" y="72"/>
                  </a:cubicBezTo>
                  <a:cubicBezTo>
                    <a:pt x="86" y="56"/>
                    <a:pt x="102" y="47"/>
                    <a:pt x="125" y="47"/>
                  </a:cubicBezTo>
                  <a:cubicBezTo>
                    <a:pt x="148" y="47"/>
                    <a:pt x="163" y="56"/>
                    <a:pt x="174" y="72"/>
                  </a:cubicBezTo>
                  <a:cubicBezTo>
                    <a:pt x="181" y="83"/>
                    <a:pt x="184" y="97"/>
                    <a:pt x="186" y="113"/>
                  </a:cubicBezTo>
                  <a:lnTo>
                    <a:pt x="61" y="11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15" name="Freeform 25"/>
            <p:cNvSpPr>
              <a:spLocks noEditPoints="1"/>
            </p:cNvSpPr>
            <p:nvPr userDrawn="1"/>
          </p:nvSpPr>
          <p:spPr bwMode="auto">
            <a:xfrm>
              <a:off x="2793" y="1671"/>
              <a:ext cx="581" cy="672"/>
            </a:xfrm>
            <a:custGeom>
              <a:avLst/>
              <a:gdLst>
                <a:gd name="T0" fmla="*/ 235 w 246"/>
                <a:gd name="T1" fmla="*/ 77 h 284"/>
                <a:gd name="T2" fmla="*/ 213 w 246"/>
                <a:gd name="T3" fmla="*/ 36 h 284"/>
                <a:gd name="T4" fmla="*/ 179 w 246"/>
                <a:gd name="T5" fmla="*/ 11 h 284"/>
                <a:gd name="T6" fmla="*/ 129 w 246"/>
                <a:gd name="T7" fmla="*/ 0 h 284"/>
                <a:gd name="T8" fmla="*/ 71 w 246"/>
                <a:gd name="T9" fmla="*/ 12 h 284"/>
                <a:gd name="T10" fmla="*/ 31 w 246"/>
                <a:gd name="T11" fmla="*/ 42 h 284"/>
                <a:gd name="T12" fmla="*/ 7 w 246"/>
                <a:gd name="T13" fmla="*/ 88 h 284"/>
                <a:gd name="T14" fmla="*/ 0 w 246"/>
                <a:gd name="T15" fmla="*/ 144 h 284"/>
                <a:gd name="T16" fmla="*/ 8 w 246"/>
                <a:gd name="T17" fmla="*/ 200 h 284"/>
                <a:gd name="T18" fmla="*/ 33 w 246"/>
                <a:gd name="T19" fmla="*/ 244 h 284"/>
                <a:gd name="T20" fmla="*/ 77 w 246"/>
                <a:gd name="T21" fmla="*/ 273 h 284"/>
                <a:gd name="T22" fmla="*/ 141 w 246"/>
                <a:gd name="T23" fmla="*/ 284 h 284"/>
                <a:gd name="T24" fmla="*/ 229 w 246"/>
                <a:gd name="T25" fmla="*/ 266 h 284"/>
                <a:gd name="T26" fmla="*/ 230 w 246"/>
                <a:gd name="T27" fmla="*/ 258 h 284"/>
                <a:gd name="T28" fmla="*/ 219 w 246"/>
                <a:gd name="T29" fmla="*/ 226 h 284"/>
                <a:gd name="T30" fmla="*/ 212 w 246"/>
                <a:gd name="T31" fmla="*/ 223 h 284"/>
                <a:gd name="T32" fmla="*/ 140 w 246"/>
                <a:gd name="T33" fmla="*/ 236 h 284"/>
                <a:gd name="T34" fmla="*/ 80 w 246"/>
                <a:gd name="T35" fmla="*/ 215 h 284"/>
                <a:gd name="T36" fmla="*/ 60 w 246"/>
                <a:gd name="T37" fmla="*/ 157 h 284"/>
                <a:gd name="T38" fmla="*/ 235 w 246"/>
                <a:gd name="T39" fmla="*/ 157 h 284"/>
                <a:gd name="T40" fmla="*/ 240 w 246"/>
                <a:gd name="T41" fmla="*/ 152 h 284"/>
                <a:gd name="T42" fmla="*/ 235 w 246"/>
                <a:gd name="T43" fmla="*/ 77 h 284"/>
                <a:gd name="T44" fmla="*/ 61 w 246"/>
                <a:gd name="T45" fmla="*/ 113 h 284"/>
                <a:gd name="T46" fmla="*/ 75 w 246"/>
                <a:gd name="T47" fmla="*/ 72 h 284"/>
                <a:gd name="T48" fmla="*/ 125 w 246"/>
                <a:gd name="T49" fmla="*/ 47 h 284"/>
                <a:gd name="T50" fmla="*/ 174 w 246"/>
                <a:gd name="T51" fmla="*/ 72 h 284"/>
                <a:gd name="T52" fmla="*/ 186 w 246"/>
                <a:gd name="T53" fmla="*/ 113 h 284"/>
                <a:gd name="T54" fmla="*/ 61 w 246"/>
                <a:gd name="T55" fmla="*/ 113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46" h="284">
                  <a:moveTo>
                    <a:pt x="235" y="77"/>
                  </a:moveTo>
                  <a:cubicBezTo>
                    <a:pt x="231" y="60"/>
                    <a:pt x="220" y="44"/>
                    <a:pt x="213" y="36"/>
                  </a:cubicBezTo>
                  <a:cubicBezTo>
                    <a:pt x="201" y="24"/>
                    <a:pt x="190" y="15"/>
                    <a:pt x="179" y="11"/>
                  </a:cubicBezTo>
                  <a:cubicBezTo>
                    <a:pt x="165" y="4"/>
                    <a:pt x="148" y="0"/>
                    <a:pt x="129" y="0"/>
                  </a:cubicBezTo>
                  <a:cubicBezTo>
                    <a:pt x="107" y="0"/>
                    <a:pt x="87" y="4"/>
                    <a:pt x="71" y="12"/>
                  </a:cubicBezTo>
                  <a:cubicBezTo>
                    <a:pt x="55" y="19"/>
                    <a:pt x="42" y="30"/>
                    <a:pt x="31" y="42"/>
                  </a:cubicBezTo>
                  <a:cubicBezTo>
                    <a:pt x="20" y="55"/>
                    <a:pt x="12" y="71"/>
                    <a:pt x="7" y="88"/>
                  </a:cubicBezTo>
                  <a:cubicBezTo>
                    <a:pt x="2" y="105"/>
                    <a:pt x="0" y="124"/>
                    <a:pt x="0" y="144"/>
                  </a:cubicBezTo>
                  <a:cubicBezTo>
                    <a:pt x="0" y="164"/>
                    <a:pt x="2" y="183"/>
                    <a:pt x="8" y="200"/>
                  </a:cubicBezTo>
                  <a:cubicBezTo>
                    <a:pt x="13" y="217"/>
                    <a:pt x="21" y="232"/>
                    <a:pt x="33" y="244"/>
                  </a:cubicBezTo>
                  <a:cubicBezTo>
                    <a:pt x="44" y="257"/>
                    <a:pt x="59" y="266"/>
                    <a:pt x="77" y="273"/>
                  </a:cubicBezTo>
                  <a:cubicBezTo>
                    <a:pt x="95" y="280"/>
                    <a:pt x="116" y="284"/>
                    <a:pt x="141" y="284"/>
                  </a:cubicBezTo>
                  <a:cubicBezTo>
                    <a:pt x="191" y="283"/>
                    <a:pt x="218" y="272"/>
                    <a:pt x="229" y="266"/>
                  </a:cubicBezTo>
                  <a:cubicBezTo>
                    <a:pt x="231" y="265"/>
                    <a:pt x="232" y="263"/>
                    <a:pt x="230" y="258"/>
                  </a:cubicBezTo>
                  <a:cubicBezTo>
                    <a:pt x="219" y="226"/>
                    <a:pt x="219" y="226"/>
                    <a:pt x="219" y="226"/>
                  </a:cubicBezTo>
                  <a:cubicBezTo>
                    <a:pt x="217" y="221"/>
                    <a:pt x="212" y="223"/>
                    <a:pt x="212" y="223"/>
                  </a:cubicBezTo>
                  <a:cubicBezTo>
                    <a:pt x="200" y="227"/>
                    <a:pt x="182" y="236"/>
                    <a:pt x="140" y="236"/>
                  </a:cubicBezTo>
                  <a:cubicBezTo>
                    <a:pt x="113" y="235"/>
                    <a:pt x="93" y="227"/>
                    <a:pt x="80" y="215"/>
                  </a:cubicBezTo>
                  <a:cubicBezTo>
                    <a:pt x="67" y="202"/>
                    <a:pt x="61" y="183"/>
                    <a:pt x="60" y="157"/>
                  </a:cubicBezTo>
                  <a:cubicBezTo>
                    <a:pt x="235" y="157"/>
                    <a:pt x="235" y="157"/>
                    <a:pt x="235" y="157"/>
                  </a:cubicBezTo>
                  <a:cubicBezTo>
                    <a:pt x="235" y="157"/>
                    <a:pt x="240" y="157"/>
                    <a:pt x="240" y="152"/>
                  </a:cubicBezTo>
                  <a:cubicBezTo>
                    <a:pt x="240" y="150"/>
                    <a:pt x="246" y="116"/>
                    <a:pt x="235" y="77"/>
                  </a:cubicBezTo>
                  <a:close/>
                  <a:moveTo>
                    <a:pt x="61" y="113"/>
                  </a:moveTo>
                  <a:cubicBezTo>
                    <a:pt x="63" y="97"/>
                    <a:pt x="68" y="83"/>
                    <a:pt x="75" y="72"/>
                  </a:cubicBezTo>
                  <a:cubicBezTo>
                    <a:pt x="86" y="56"/>
                    <a:pt x="102" y="47"/>
                    <a:pt x="125" y="47"/>
                  </a:cubicBezTo>
                  <a:cubicBezTo>
                    <a:pt x="148" y="47"/>
                    <a:pt x="163" y="56"/>
                    <a:pt x="174" y="72"/>
                  </a:cubicBezTo>
                  <a:cubicBezTo>
                    <a:pt x="181" y="83"/>
                    <a:pt x="184" y="97"/>
                    <a:pt x="186" y="113"/>
                  </a:cubicBezTo>
                  <a:lnTo>
                    <a:pt x="61" y="11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16" name="Freeform 26"/>
            <p:cNvSpPr>
              <a:spLocks noEditPoints="1"/>
            </p:cNvSpPr>
            <p:nvPr userDrawn="1"/>
          </p:nvSpPr>
          <p:spPr bwMode="auto">
            <a:xfrm>
              <a:off x="1870" y="1671"/>
              <a:ext cx="537" cy="672"/>
            </a:xfrm>
            <a:custGeom>
              <a:avLst/>
              <a:gdLst>
                <a:gd name="T0" fmla="*/ 142 w 227"/>
                <a:gd name="T1" fmla="*/ 105 h 284"/>
                <a:gd name="T2" fmla="*/ 115 w 227"/>
                <a:gd name="T3" fmla="*/ 104 h 284"/>
                <a:gd name="T4" fmla="*/ 72 w 227"/>
                <a:gd name="T5" fmla="*/ 110 h 284"/>
                <a:gd name="T6" fmla="*/ 35 w 227"/>
                <a:gd name="T7" fmla="*/ 127 h 284"/>
                <a:gd name="T8" fmla="*/ 10 w 227"/>
                <a:gd name="T9" fmla="*/ 156 h 284"/>
                <a:gd name="T10" fmla="*/ 0 w 227"/>
                <a:gd name="T11" fmla="*/ 196 h 284"/>
                <a:gd name="T12" fmla="*/ 8 w 227"/>
                <a:gd name="T13" fmla="*/ 236 h 284"/>
                <a:gd name="T14" fmla="*/ 31 w 227"/>
                <a:gd name="T15" fmla="*/ 263 h 284"/>
                <a:gd name="T16" fmla="*/ 67 w 227"/>
                <a:gd name="T17" fmla="*/ 279 h 284"/>
                <a:gd name="T18" fmla="*/ 113 w 227"/>
                <a:gd name="T19" fmla="*/ 284 h 284"/>
                <a:gd name="T20" fmla="*/ 166 w 227"/>
                <a:gd name="T21" fmla="*/ 279 h 284"/>
                <a:gd name="T22" fmla="*/ 210 w 227"/>
                <a:gd name="T23" fmla="*/ 271 h 284"/>
                <a:gd name="T24" fmla="*/ 223 w 227"/>
                <a:gd name="T25" fmla="*/ 267 h 284"/>
                <a:gd name="T26" fmla="*/ 227 w 227"/>
                <a:gd name="T27" fmla="*/ 262 h 284"/>
                <a:gd name="T28" fmla="*/ 227 w 227"/>
                <a:gd name="T29" fmla="*/ 102 h 284"/>
                <a:gd name="T30" fmla="*/ 199 w 227"/>
                <a:gd name="T31" fmla="*/ 24 h 284"/>
                <a:gd name="T32" fmla="*/ 118 w 227"/>
                <a:gd name="T33" fmla="*/ 0 h 284"/>
                <a:gd name="T34" fmla="*/ 72 w 227"/>
                <a:gd name="T35" fmla="*/ 4 h 284"/>
                <a:gd name="T36" fmla="*/ 18 w 227"/>
                <a:gd name="T37" fmla="*/ 24 h 284"/>
                <a:gd name="T38" fmla="*/ 16 w 227"/>
                <a:gd name="T39" fmla="*/ 31 h 284"/>
                <a:gd name="T40" fmla="*/ 28 w 227"/>
                <a:gd name="T41" fmla="*/ 64 h 284"/>
                <a:gd name="T42" fmla="*/ 34 w 227"/>
                <a:gd name="T43" fmla="*/ 67 h 284"/>
                <a:gd name="T44" fmla="*/ 37 w 227"/>
                <a:gd name="T45" fmla="*/ 66 h 284"/>
                <a:gd name="T46" fmla="*/ 113 w 227"/>
                <a:gd name="T47" fmla="*/ 48 h 284"/>
                <a:gd name="T48" fmla="*/ 157 w 227"/>
                <a:gd name="T49" fmla="*/ 59 h 284"/>
                <a:gd name="T50" fmla="*/ 171 w 227"/>
                <a:gd name="T51" fmla="*/ 101 h 284"/>
                <a:gd name="T52" fmla="*/ 171 w 227"/>
                <a:gd name="T53" fmla="*/ 109 h 284"/>
                <a:gd name="T54" fmla="*/ 142 w 227"/>
                <a:gd name="T55" fmla="*/ 105 h 284"/>
                <a:gd name="T56" fmla="*/ 72 w 227"/>
                <a:gd name="T57" fmla="*/ 228 h 284"/>
                <a:gd name="T58" fmla="*/ 62 w 227"/>
                <a:gd name="T59" fmla="*/ 218 h 284"/>
                <a:gd name="T60" fmla="*/ 57 w 227"/>
                <a:gd name="T61" fmla="*/ 195 h 284"/>
                <a:gd name="T62" fmla="*/ 73 w 227"/>
                <a:gd name="T63" fmla="*/ 161 h 284"/>
                <a:gd name="T64" fmla="*/ 123 w 227"/>
                <a:gd name="T65" fmla="*/ 148 h 284"/>
                <a:gd name="T66" fmla="*/ 171 w 227"/>
                <a:gd name="T67" fmla="*/ 152 h 284"/>
                <a:gd name="T68" fmla="*/ 171 w 227"/>
                <a:gd name="T69" fmla="*/ 232 h 284"/>
                <a:gd name="T70" fmla="*/ 171 w 227"/>
                <a:gd name="T71" fmla="*/ 232 h 284"/>
                <a:gd name="T72" fmla="*/ 124 w 227"/>
                <a:gd name="T73" fmla="*/ 238 h 284"/>
                <a:gd name="T74" fmla="*/ 72 w 227"/>
                <a:gd name="T75" fmla="*/ 228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27" h="284">
                  <a:moveTo>
                    <a:pt x="142" y="105"/>
                  </a:moveTo>
                  <a:cubicBezTo>
                    <a:pt x="135" y="105"/>
                    <a:pt x="126" y="104"/>
                    <a:pt x="115" y="104"/>
                  </a:cubicBezTo>
                  <a:cubicBezTo>
                    <a:pt x="100" y="104"/>
                    <a:pt x="85" y="106"/>
                    <a:pt x="72" y="110"/>
                  </a:cubicBezTo>
                  <a:cubicBezTo>
                    <a:pt x="58" y="114"/>
                    <a:pt x="46" y="119"/>
                    <a:pt x="35" y="127"/>
                  </a:cubicBezTo>
                  <a:cubicBezTo>
                    <a:pt x="24" y="134"/>
                    <a:pt x="16" y="144"/>
                    <a:pt x="10" y="156"/>
                  </a:cubicBezTo>
                  <a:cubicBezTo>
                    <a:pt x="4" y="167"/>
                    <a:pt x="0" y="181"/>
                    <a:pt x="0" y="196"/>
                  </a:cubicBezTo>
                  <a:cubicBezTo>
                    <a:pt x="0" y="212"/>
                    <a:pt x="3" y="225"/>
                    <a:pt x="8" y="236"/>
                  </a:cubicBezTo>
                  <a:cubicBezTo>
                    <a:pt x="14" y="247"/>
                    <a:pt x="21" y="256"/>
                    <a:pt x="31" y="263"/>
                  </a:cubicBezTo>
                  <a:cubicBezTo>
                    <a:pt x="41" y="270"/>
                    <a:pt x="53" y="276"/>
                    <a:pt x="67" y="279"/>
                  </a:cubicBezTo>
                  <a:cubicBezTo>
                    <a:pt x="81" y="282"/>
                    <a:pt x="96" y="284"/>
                    <a:pt x="113" y="284"/>
                  </a:cubicBezTo>
                  <a:cubicBezTo>
                    <a:pt x="131" y="284"/>
                    <a:pt x="149" y="282"/>
                    <a:pt x="166" y="279"/>
                  </a:cubicBezTo>
                  <a:cubicBezTo>
                    <a:pt x="184" y="276"/>
                    <a:pt x="205" y="272"/>
                    <a:pt x="210" y="271"/>
                  </a:cubicBezTo>
                  <a:cubicBezTo>
                    <a:pt x="216" y="269"/>
                    <a:pt x="223" y="267"/>
                    <a:pt x="223" y="267"/>
                  </a:cubicBezTo>
                  <a:cubicBezTo>
                    <a:pt x="227" y="266"/>
                    <a:pt x="227" y="262"/>
                    <a:pt x="227" y="262"/>
                  </a:cubicBezTo>
                  <a:cubicBezTo>
                    <a:pt x="227" y="102"/>
                    <a:pt x="227" y="102"/>
                    <a:pt x="227" y="102"/>
                  </a:cubicBezTo>
                  <a:cubicBezTo>
                    <a:pt x="227" y="67"/>
                    <a:pt x="217" y="40"/>
                    <a:pt x="199" y="24"/>
                  </a:cubicBezTo>
                  <a:cubicBezTo>
                    <a:pt x="180" y="8"/>
                    <a:pt x="153" y="0"/>
                    <a:pt x="118" y="0"/>
                  </a:cubicBezTo>
                  <a:cubicBezTo>
                    <a:pt x="105" y="0"/>
                    <a:pt x="84" y="2"/>
                    <a:pt x="72" y="4"/>
                  </a:cubicBezTo>
                  <a:cubicBezTo>
                    <a:pt x="72" y="4"/>
                    <a:pt x="33" y="12"/>
                    <a:pt x="18" y="24"/>
                  </a:cubicBezTo>
                  <a:cubicBezTo>
                    <a:pt x="18" y="24"/>
                    <a:pt x="14" y="26"/>
                    <a:pt x="16" y="31"/>
                  </a:cubicBezTo>
                  <a:cubicBezTo>
                    <a:pt x="28" y="64"/>
                    <a:pt x="28" y="64"/>
                    <a:pt x="28" y="64"/>
                  </a:cubicBezTo>
                  <a:cubicBezTo>
                    <a:pt x="30" y="69"/>
                    <a:pt x="34" y="67"/>
                    <a:pt x="34" y="67"/>
                  </a:cubicBezTo>
                  <a:cubicBezTo>
                    <a:pt x="34" y="67"/>
                    <a:pt x="35" y="67"/>
                    <a:pt x="37" y="66"/>
                  </a:cubicBezTo>
                  <a:cubicBezTo>
                    <a:pt x="71" y="48"/>
                    <a:pt x="113" y="48"/>
                    <a:pt x="113" y="48"/>
                  </a:cubicBezTo>
                  <a:cubicBezTo>
                    <a:pt x="132" y="48"/>
                    <a:pt x="147" y="52"/>
                    <a:pt x="157" y="59"/>
                  </a:cubicBezTo>
                  <a:cubicBezTo>
                    <a:pt x="166" y="67"/>
                    <a:pt x="171" y="78"/>
                    <a:pt x="171" y="101"/>
                  </a:cubicBezTo>
                  <a:cubicBezTo>
                    <a:pt x="171" y="109"/>
                    <a:pt x="171" y="109"/>
                    <a:pt x="171" y="109"/>
                  </a:cubicBezTo>
                  <a:cubicBezTo>
                    <a:pt x="156" y="106"/>
                    <a:pt x="142" y="105"/>
                    <a:pt x="142" y="105"/>
                  </a:cubicBezTo>
                  <a:close/>
                  <a:moveTo>
                    <a:pt x="72" y="228"/>
                  </a:moveTo>
                  <a:cubicBezTo>
                    <a:pt x="66" y="223"/>
                    <a:pt x="65" y="221"/>
                    <a:pt x="62" y="218"/>
                  </a:cubicBezTo>
                  <a:cubicBezTo>
                    <a:pt x="59" y="212"/>
                    <a:pt x="57" y="205"/>
                    <a:pt x="57" y="195"/>
                  </a:cubicBezTo>
                  <a:cubicBezTo>
                    <a:pt x="57" y="180"/>
                    <a:pt x="62" y="169"/>
                    <a:pt x="73" y="161"/>
                  </a:cubicBezTo>
                  <a:cubicBezTo>
                    <a:pt x="73" y="161"/>
                    <a:pt x="88" y="148"/>
                    <a:pt x="123" y="148"/>
                  </a:cubicBezTo>
                  <a:cubicBezTo>
                    <a:pt x="149" y="149"/>
                    <a:pt x="171" y="152"/>
                    <a:pt x="171" y="152"/>
                  </a:cubicBezTo>
                  <a:cubicBezTo>
                    <a:pt x="171" y="232"/>
                    <a:pt x="171" y="232"/>
                    <a:pt x="171" y="232"/>
                  </a:cubicBezTo>
                  <a:cubicBezTo>
                    <a:pt x="171" y="232"/>
                    <a:pt x="171" y="232"/>
                    <a:pt x="171" y="232"/>
                  </a:cubicBezTo>
                  <a:cubicBezTo>
                    <a:pt x="171" y="232"/>
                    <a:pt x="149" y="237"/>
                    <a:pt x="124" y="238"/>
                  </a:cubicBezTo>
                  <a:cubicBezTo>
                    <a:pt x="88" y="240"/>
                    <a:pt x="72" y="228"/>
                    <a:pt x="72" y="22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17" name="Freeform 27"/>
            <p:cNvSpPr>
              <a:spLocks/>
            </p:cNvSpPr>
            <p:nvPr userDrawn="1"/>
          </p:nvSpPr>
          <p:spPr bwMode="auto">
            <a:xfrm>
              <a:off x="5162" y="1676"/>
              <a:ext cx="386" cy="653"/>
            </a:xfrm>
            <a:custGeom>
              <a:avLst/>
              <a:gdLst>
                <a:gd name="T0" fmla="*/ 162 w 163"/>
                <a:gd name="T1" fmla="*/ 13 h 276"/>
                <a:gd name="T2" fmla="*/ 159 w 163"/>
                <a:gd name="T3" fmla="*/ 7 h 276"/>
                <a:gd name="T4" fmla="*/ 130 w 163"/>
                <a:gd name="T5" fmla="*/ 2 h 276"/>
                <a:gd name="T6" fmla="*/ 85 w 163"/>
                <a:gd name="T7" fmla="*/ 9 h 276"/>
                <a:gd name="T8" fmla="*/ 55 w 163"/>
                <a:gd name="T9" fmla="*/ 31 h 276"/>
                <a:gd name="T10" fmla="*/ 55 w 163"/>
                <a:gd name="T11" fmla="*/ 9 h 276"/>
                <a:gd name="T12" fmla="*/ 50 w 163"/>
                <a:gd name="T13" fmla="*/ 4 h 276"/>
                <a:gd name="T14" fmla="*/ 5 w 163"/>
                <a:gd name="T15" fmla="*/ 4 h 276"/>
                <a:gd name="T16" fmla="*/ 0 w 163"/>
                <a:gd name="T17" fmla="*/ 9 h 276"/>
                <a:gd name="T18" fmla="*/ 0 w 163"/>
                <a:gd name="T19" fmla="*/ 270 h 276"/>
                <a:gd name="T20" fmla="*/ 6 w 163"/>
                <a:gd name="T21" fmla="*/ 276 h 276"/>
                <a:gd name="T22" fmla="*/ 52 w 163"/>
                <a:gd name="T23" fmla="*/ 276 h 276"/>
                <a:gd name="T24" fmla="*/ 57 w 163"/>
                <a:gd name="T25" fmla="*/ 270 h 276"/>
                <a:gd name="T26" fmla="*/ 57 w 163"/>
                <a:gd name="T27" fmla="*/ 140 h 276"/>
                <a:gd name="T28" fmla="*/ 63 w 163"/>
                <a:gd name="T29" fmla="*/ 94 h 276"/>
                <a:gd name="T30" fmla="*/ 78 w 163"/>
                <a:gd name="T31" fmla="*/ 68 h 276"/>
                <a:gd name="T32" fmla="*/ 100 w 163"/>
                <a:gd name="T33" fmla="*/ 55 h 276"/>
                <a:gd name="T34" fmla="*/ 123 w 163"/>
                <a:gd name="T35" fmla="*/ 52 h 276"/>
                <a:gd name="T36" fmla="*/ 142 w 163"/>
                <a:gd name="T37" fmla="*/ 54 h 276"/>
                <a:gd name="T38" fmla="*/ 149 w 163"/>
                <a:gd name="T39" fmla="*/ 50 h 276"/>
                <a:gd name="T40" fmla="*/ 162 w 163"/>
                <a:gd name="T41" fmla="*/ 13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76">
                  <a:moveTo>
                    <a:pt x="162" y="13"/>
                  </a:moveTo>
                  <a:cubicBezTo>
                    <a:pt x="163" y="9"/>
                    <a:pt x="161" y="7"/>
                    <a:pt x="159" y="7"/>
                  </a:cubicBezTo>
                  <a:cubicBezTo>
                    <a:pt x="156" y="5"/>
                    <a:pt x="142" y="2"/>
                    <a:pt x="130" y="2"/>
                  </a:cubicBezTo>
                  <a:cubicBezTo>
                    <a:pt x="108" y="0"/>
                    <a:pt x="96" y="4"/>
                    <a:pt x="85" y="9"/>
                  </a:cubicBezTo>
                  <a:cubicBezTo>
                    <a:pt x="74" y="14"/>
                    <a:pt x="62" y="22"/>
                    <a:pt x="55" y="31"/>
                  </a:cubicBezTo>
                  <a:cubicBezTo>
                    <a:pt x="55" y="9"/>
                    <a:pt x="55" y="9"/>
                    <a:pt x="55" y="9"/>
                  </a:cubicBezTo>
                  <a:cubicBezTo>
                    <a:pt x="55" y="6"/>
                    <a:pt x="53" y="4"/>
                    <a:pt x="50" y="4"/>
                  </a:cubicBezTo>
                  <a:cubicBezTo>
                    <a:pt x="5" y="4"/>
                    <a:pt x="5" y="4"/>
                    <a:pt x="5" y="4"/>
                  </a:cubicBezTo>
                  <a:cubicBezTo>
                    <a:pt x="3" y="4"/>
                    <a:pt x="0" y="6"/>
                    <a:pt x="0" y="9"/>
                  </a:cubicBezTo>
                  <a:cubicBezTo>
                    <a:pt x="0" y="270"/>
                    <a:pt x="0" y="270"/>
                    <a:pt x="0" y="270"/>
                  </a:cubicBezTo>
                  <a:cubicBezTo>
                    <a:pt x="0" y="273"/>
                    <a:pt x="3" y="276"/>
                    <a:pt x="6" y="276"/>
                  </a:cubicBezTo>
                  <a:cubicBezTo>
                    <a:pt x="52" y="276"/>
                    <a:pt x="52" y="276"/>
                    <a:pt x="52" y="276"/>
                  </a:cubicBezTo>
                  <a:cubicBezTo>
                    <a:pt x="55" y="276"/>
                    <a:pt x="57" y="273"/>
                    <a:pt x="57" y="270"/>
                  </a:cubicBezTo>
                  <a:cubicBezTo>
                    <a:pt x="57" y="140"/>
                    <a:pt x="57" y="140"/>
                    <a:pt x="57" y="140"/>
                  </a:cubicBezTo>
                  <a:cubicBezTo>
                    <a:pt x="57" y="123"/>
                    <a:pt x="59" y="105"/>
                    <a:pt x="63" y="94"/>
                  </a:cubicBezTo>
                  <a:cubicBezTo>
                    <a:pt x="67" y="83"/>
                    <a:pt x="72" y="75"/>
                    <a:pt x="78" y="68"/>
                  </a:cubicBezTo>
                  <a:cubicBezTo>
                    <a:pt x="85" y="62"/>
                    <a:pt x="92" y="58"/>
                    <a:pt x="100" y="55"/>
                  </a:cubicBezTo>
                  <a:cubicBezTo>
                    <a:pt x="108" y="53"/>
                    <a:pt x="117" y="52"/>
                    <a:pt x="123" y="52"/>
                  </a:cubicBezTo>
                  <a:cubicBezTo>
                    <a:pt x="132" y="52"/>
                    <a:pt x="142" y="54"/>
                    <a:pt x="142" y="54"/>
                  </a:cubicBezTo>
                  <a:cubicBezTo>
                    <a:pt x="146" y="55"/>
                    <a:pt x="148" y="53"/>
                    <a:pt x="149" y="50"/>
                  </a:cubicBezTo>
                  <a:cubicBezTo>
                    <a:pt x="152" y="42"/>
                    <a:pt x="160" y="18"/>
                    <a:pt x="162" y="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18" name="Freeform 28"/>
            <p:cNvSpPr>
              <a:spLocks/>
            </p:cNvSpPr>
            <p:nvPr userDrawn="1"/>
          </p:nvSpPr>
          <p:spPr bwMode="auto">
            <a:xfrm>
              <a:off x="3807" y="1406"/>
              <a:ext cx="728" cy="1219"/>
            </a:xfrm>
            <a:custGeom>
              <a:avLst/>
              <a:gdLst>
                <a:gd name="T0" fmla="*/ 303 w 308"/>
                <a:gd name="T1" fmla="*/ 6 h 515"/>
                <a:gd name="T2" fmla="*/ 286 w 308"/>
                <a:gd name="T3" fmla="*/ 2 h 515"/>
                <a:gd name="T4" fmla="*/ 262 w 308"/>
                <a:gd name="T5" fmla="*/ 0 h 515"/>
                <a:gd name="T6" fmla="*/ 188 w 308"/>
                <a:gd name="T7" fmla="*/ 27 h 515"/>
                <a:gd name="T8" fmla="*/ 153 w 308"/>
                <a:gd name="T9" fmla="*/ 106 h 515"/>
                <a:gd name="T10" fmla="*/ 151 w 308"/>
                <a:gd name="T11" fmla="*/ 118 h 515"/>
                <a:gd name="T12" fmla="*/ 111 w 308"/>
                <a:gd name="T13" fmla="*/ 118 h 515"/>
                <a:gd name="T14" fmla="*/ 105 w 308"/>
                <a:gd name="T15" fmla="*/ 123 h 515"/>
                <a:gd name="T16" fmla="*/ 99 w 308"/>
                <a:gd name="T17" fmla="*/ 159 h 515"/>
                <a:gd name="T18" fmla="*/ 104 w 308"/>
                <a:gd name="T19" fmla="*/ 165 h 515"/>
                <a:gd name="T20" fmla="*/ 143 w 308"/>
                <a:gd name="T21" fmla="*/ 165 h 515"/>
                <a:gd name="T22" fmla="*/ 104 w 308"/>
                <a:gd name="T23" fmla="*/ 384 h 515"/>
                <a:gd name="T24" fmla="*/ 93 w 308"/>
                <a:gd name="T25" fmla="*/ 427 h 515"/>
                <a:gd name="T26" fmla="*/ 81 w 308"/>
                <a:gd name="T27" fmla="*/ 452 h 515"/>
                <a:gd name="T28" fmla="*/ 65 w 308"/>
                <a:gd name="T29" fmla="*/ 464 h 515"/>
                <a:gd name="T30" fmla="*/ 44 w 308"/>
                <a:gd name="T31" fmla="*/ 467 h 515"/>
                <a:gd name="T32" fmla="*/ 30 w 308"/>
                <a:gd name="T33" fmla="*/ 466 h 515"/>
                <a:gd name="T34" fmla="*/ 21 w 308"/>
                <a:gd name="T35" fmla="*/ 463 h 515"/>
                <a:gd name="T36" fmla="*/ 15 w 308"/>
                <a:gd name="T37" fmla="*/ 466 h 515"/>
                <a:gd name="T38" fmla="*/ 2 w 308"/>
                <a:gd name="T39" fmla="*/ 501 h 515"/>
                <a:gd name="T40" fmla="*/ 4 w 308"/>
                <a:gd name="T41" fmla="*/ 508 h 515"/>
                <a:gd name="T42" fmla="*/ 20 w 308"/>
                <a:gd name="T43" fmla="*/ 513 h 515"/>
                <a:gd name="T44" fmla="*/ 46 w 308"/>
                <a:gd name="T45" fmla="*/ 515 h 515"/>
                <a:gd name="T46" fmla="*/ 89 w 308"/>
                <a:gd name="T47" fmla="*/ 509 h 515"/>
                <a:gd name="T48" fmla="*/ 121 w 308"/>
                <a:gd name="T49" fmla="*/ 486 h 515"/>
                <a:gd name="T50" fmla="*/ 144 w 308"/>
                <a:gd name="T51" fmla="*/ 447 h 515"/>
                <a:gd name="T52" fmla="*/ 159 w 308"/>
                <a:gd name="T53" fmla="*/ 388 h 515"/>
                <a:gd name="T54" fmla="*/ 199 w 308"/>
                <a:gd name="T55" fmla="*/ 165 h 515"/>
                <a:gd name="T56" fmla="*/ 257 w 308"/>
                <a:gd name="T57" fmla="*/ 165 h 515"/>
                <a:gd name="T58" fmla="*/ 262 w 308"/>
                <a:gd name="T59" fmla="*/ 160 h 515"/>
                <a:gd name="T60" fmla="*/ 269 w 308"/>
                <a:gd name="T61" fmla="*/ 123 h 515"/>
                <a:gd name="T62" fmla="*/ 263 w 308"/>
                <a:gd name="T63" fmla="*/ 118 h 515"/>
                <a:gd name="T64" fmla="*/ 207 w 308"/>
                <a:gd name="T65" fmla="*/ 118 h 515"/>
                <a:gd name="T66" fmla="*/ 217 w 308"/>
                <a:gd name="T67" fmla="*/ 78 h 515"/>
                <a:gd name="T68" fmla="*/ 229 w 308"/>
                <a:gd name="T69" fmla="*/ 60 h 515"/>
                <a:gd name="T70" fmla="*/ 243 w 308"/>
                <a:gd name="T71" fmla="*/ 51 h 515"/>
                <a:gd name="T72" fmla="*/ 262 w 308"/>
                <a:gd name="T73" fmla="*/ 48 h 515"/>
                <a:gd name="T74" fmla="*/ 277 w 308"/>
                <a:gd name="T75" fmla="*/ 49 h 515"/>
                <a:gd name="T76" fmla="*/ 286 w 308"/>
                <a:gd name="T77" fmla="*/ 51 h 515"/>
                <a:gd name="T78" fmla="*/ 293 w 308"/>
                <a:gd name="T79" fmla="*/ 49 h 515"/>
                <a:gd name="T80" fmla="*/ 307 w 308"/>
                <a:gd name="T81" fmla="*/ 12 h 515"/>
                <a:gd name="T82" fmla="*/ 303 w 308"/>
                <a:gd name="T83" fmla="*/ 6 h 5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08" h="515">
                  <a:moveTo>
                    <a:pt x="303" y="6"/>
                  </a:moveTo>
                  <a:cubicBezTo>
                    <a:pt x="298" y="4"/>
                    <a:pt x="293" y="3"/>
                    <a:pt x="286" y="2"/>
                  </a:cubicBezTo>
                  <a:cubicBezTo>
                    <a:pt x="279" y="1"/>
                    <a:pt x="271" y="0"/>
                    <a:pt x="262" y="0"/>
                  </a:cubicBezTo>
                  <a:cubicBezTo>
                    <a:pt x="231" y="0"/>
                    <a:pt x="206" y="9"/>
                    <a:pt x="188" y="27"/>
                  </a:cubicBezTo>
                  <a:cubicBezTo>
                    <a:pt x="171" y="44"/>
                    <a:pt x="159" y="71"/>
                    <a:pt x="153" y="106"/>
                  </a:cubicBezTo>
                  <a:cubicBezTo>
                    <a:pt x="151" y="118"/>
                    <a:pt x="151" y="118"/>
                    <a:pt x="151" y="118"/>
                  </a:cubicBezTo>
                  <a:cubicBezTo>
                    <a:pt x="111" y="118"/>
                    <a:pt x="111" y="118"/>
                    <a:pt x="111" y="118"/>
                  </a:cubicBezTo>
                  <a:cubicBezTo>
                    <a:pt x="111" y="118"/>
                    <a:pt x="106" y="118"/>
                    <a:pt x="105" y="123"/>
                  </a:cubicBezTo>
                  <a:cubicBezTo>
                    <a:pt x="99" y="159"/>
                    <a:pt x="99" y="159"/>
                    <a:pt x="99" y="159"/>
                  </a:cubicBezTo>
                  <a:cubicBezTo>
                    <a:pt x="98" y="163"/>
                    <a:pt x="100" y="165"/>
                    <a:pt x="104" y="165"/>
                  </a:cubicBezTo>
                  <a:cubicBezTo>
                    <a:pt x="143" y="165"/>
                    <a:pt x="143" y="165"/>
                    <a:pt x="143" y="165"/>
                  </a:cubicBezTo>
                  <a:cubicBezTo>
                    <a:pt x="104" y="384"/>
                    <a:pt x="104" y="384"/>
                    <a:pt x="104" y="384"/>
                  </a:cubicBezTo>
                  <a:cubicBezTo>
                    <a:pt x="101" y="402"/>
                    <a:pt x="97" y="416"/>
                    <a:pt x="93" y="427"/>
                  </a:cubicBezTo>
                  <a:cubicBezTo>
                    <a:pt x="89" y="438"/>
                    <a:pt x="86" y="446"/>
                    <a:pt x="81" y="452"/>
                  </a:cubicBezTo>
                  <a:cubicBezTo>
                    <a:pt x="77" y="458"/>
                    <a:pt x="72" y="462"/>
                    <a:pt x="65" y="464"/>
                  </a:cubicBezTo>
                  <a:cubicBezTo>
                    <a:pt x="59" y="466"/>
                    <a:pt x="52" y="467"/>
                    <a:pt x="44" y="467"/>
                  </a:cubicBezTo>
                  <a:cubicBezTo>
                    <a:pt x="40" y="467"/>
                    <a:pt x="35" y="467"/>
                    <a:pt x="30" y="466"/>
                  </a:cubicBezTo>
                  <a:cubicBezTo>
                    <a:pt x="26" y="465"/>
                    <a:pt x="24" y="464"/>
                    <a:pt x="21" y="463"/>
                  </a:cubicBezTo>
                  <a:cubicBezTo>
                    <a:pt x="21" y="463"/>
                    <a:pt x="16" y="461"/>
                    <a:pt x="15" y="466"/>
                  </a:cubicBezTo>
                  <a:cubicBezTo>
                    <a:pt x="13" y="469"/>
                    <a:pt x="3" y="498"/>
                    <a:pt x="2" y="501"/>
                  </a:cubicBezTo>
                  <a:cubicBezTo>
                    <a:pt x="0" y="505"/>
                    <a:pt x="2" y="507"/>
                    <a:pt x="4" y="508"/>
                  </a:cubicBezTo>
                  <a:cubicBezTo>
                    <a:pt x="10" y="510"/>
                    <a:pt x="13" y="511"/>
                    <a:pt x="20" y="513"/>
                  </a:cubicBezTo>
                  <a:cubicBezTo>
                    <a:pt x="30" y="515"/>
                    <a:pt x="38" y="515"/>
                    <a:pt x="46" y="515"/>
                  </a:cubicBezTo>
                  <a:cubicBezTo>
                    <a:pt x="62" y="515"/>
                    <a:pt x="77" y="513"/>
                    <a:pt x="89" y="509"/>
                  </a:cubicBezTo>
                  <a:cubicBezTo>
                    <a:pt x="101" y="504"/>
                    <a:pt x="112" y="496"/>
                    <a:pt x="121" y="486"/>
                  </a:cubicBezTo>
                  <a:cubicBezTo>
                    <a:pt x="132" y="475"/>
                    <a:pt x="138" y="463"/>
                    <a:pt x="144" y="447"/>
                  </a:cubicBezTo>
                  <a:cubicBezTo>
                    <a:pt x="150" y="431"/>
                    <a:pt x="155" y="411"/>
                    <a:pt x="159" y="388"/>
                  </a:cubicBezTo>
                  <a:cubicBezTo>
                    <a:pt x="199" y="165"/>
                    <a:pt x="199" y="165"/>
                    <a:pt x="199" y="165"/>
                  </a:cubicBezTo>
                  <a:cubicBezTo>
                    <a:pt x="257" y="165"/>
                    <a:pt x="257" y="165"/>
                    <a:pt x="257" y="165"/>
                  </a:cubicBezTo>
                  <a:cubicBezTo>
                    <a:pt x="257" y="165"/>
                    <a:pt x="261" y="165"/>
                    <a:pt x="262" y="160"/>
                  </a:cubicBezTo>
                  <a:cubicBezTo>
                    <a:pt x="269" y="123"/>
                    <a:pt x="269" y="123"/>
                    <a:pt x="269" y="123"/>
                  </a:cubicBezTo>
                  <a:cubicBezTo>
                    <a:pt x="269" y="120"/>
                    <a:pt x="268" y="118"/>
                    <a:pt x="263" y="118"/>
                  </a:cubicBezTo>
                  <a:cubicBezTo>
                    <a:pt x="207" y="118"/>
                    <a:pt x="207" y="118"/>
                    <a:pt x="207" y="118"/>
                  </a:cubicBezTo>
                  <a:cubicBezTo>
                    <a:pt x="208" y="117"/>
                    <a:pt x="210" y="97"/>
                    <a:pt x="217" y="78"/>
                  </a:cubicBezTo>
                  <a:cubicBezTo>
                    <a:pt x="219" y="70"/>
                    <a:pt x="224" y="64"/>
                    <a:pt x="229" y="60"/>
                  </a:cubicBezTo>
                  <a:cubicBezTo>
                    <a:pt x="233" y="55"/>
                    <a:pt x="238" y="52"/>
                    <a:pt x="243" y="51"/>
                  </a:cubicBezTo>
                  <a:cubicBezTo>
                    <a:pt x="249" y="49"/>
                    <a:pt x="255" y="48"/>
                    <a:pt x="262" y="48"/>
                  </a:cubicBezTo>
                  <a:cubicBezTo>
                    <a:pt x="267" y="48"/>
                    <a:pt x="273" y="48"/>
                    <a:pt x="277" y="49"/>
                  </a:cubicBezTo>
                  <a:cubicBezTo>
                    <a:pt x="282" y="50"/>
                    <a:pt x="284" y="51"/>
                    <a:pt x="286" y="51"/>
                  </a:cubicBezTo>
                  <a:cubicBezTo>
                    <a:pt x="291" y="53"/>
                    <a:pt x="292" y="52"/>
                    <a:pt x="293" y="49"/>
                  </a:cubicBezTo>
                  <a:cubicBezTo>
                    <a:pt x="307" y="12"/>
                    <a:pt x="307" y="12"/>
                    <a:pt x="307" y="12"/>
                  </a:cubicBezTo>
                  <a:cubicBezTo>
                    <a:pt x="308" y="8"/>
                    <a:pt x="305" y="6"/>
                    <a:pt x="303"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19" name="Freeform 29"/>
            <p:cNvSpPr>
              <a:spLocks/>
            </p:cNvSpPr>
            <p:nvPr userDrawn="1"/>
          </p:nvSpPr>
          <p:spPr bwMode="auto">
            <a:xfrm>
              <a:off x="2542" y="1421"/>
              <a:ext cx="132" cy="908"/>
            </a:xfrm>
            <a:custGeom>
              <a:avLst/>
              <a:gdLst>
                <a:gd name="T0" fmla="*/ 56 w 56"/>
                <a:gd name="T1" fmla="*/ 378 h 384"/>
                <a:gd name="T2" fmla="*/ 51 w 56"/>
                <a:gd name="T3" fmla="*/ 384 h 384"/>
                <a:gd name="T4" fmla="*/ 5 w 56"/>
                <a:gd name="T5" fmla="*/ 384 h 384"/>
                <a:gd name="T6" fmla="*/ 0 w 56"/>
                <a:gd name="T7" fmla="*/ 378 h 384"/>
                <a:gd name="T8" fmla="*/ 0 w 56"/>
                <a:gd name="T9" fmla="*/ 5 h 384"/>
                <a:gd name="T10" fmla="*/ 5 w 56"/>
                <a:gd name="T11" fmla="*/ 0 h 384"/>
                <a:gd name="T12" fmla="*/ 51 w 56"/>
                <a:gd name="T13" fmla="*/ 0 h 384"/>
                <a:gd name="T14" fmla="*/ 56 w 56"/>
                <a:gd name="T15" fmla="*/ 5 h 384"/>
                <a:gd name="T16" fmla="*/ 56 w 56"/>
                <a:gd name="T17" fmla="*/ 378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384">
                  <a:moveTo>
                    <a:pt x="56" y="378"/>
                  </a:moveTo>
                  <a:cubicBezTo>
                    <a:pt x="56" y="381"/>
                    <a:pt x="54" y="384"/>
                    <a:pt x="51" y="384"/>
                  </a:cubicBezTo>
                  <a:cubicBezTo>
                    <a:pt x="5" y="384"/>
                    <a:pt x="5" y="384"/>
                    <a:pt x="5" y="384"/>
                  </a:cubicBezTo>
                  <a:cubicBezTo>
                    <a:pt x="2" y="384"/>
                    <a:pt x="0" y="381"/>
                    <a:pt x="0" y="378"/>
                  </a:cubicBezTo>
                  <a:cubicBezTo>
                    <a:pt x="0" y="5"/>
                    <a:pt x="0" y="5"/>
                    <a:pt x="0" y="5"/>
                  </a:cubicBezTo>
                  <a:cubicBezTo>
                    <a:pt x="0" y="2"/>
                    <a:pt x="2" y="0"/>
                    <a:pt x="5" y="0"/>
                  </a:cubicBezTo>
                  <a:cubicBezTo>
                    <a:pt x="51" y="0"/>
                    <a:pt x="51" y="0"/>
                    <a:pt x="51" y="0"/>
                  </a:cubicBezTo>
                  <a:cubicBezTo>
                    <a:pt x="54" y="0"/>
                    <a:pt x="56" y="2"/>
                    <a:pt x="56" y="5"/>
                  </a:cubicBezTo>
                  <a:lnTo>
                    <a:pt x="56" y="37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grpSp>
      <p:cxnSp>
        <p:nvCxnSpPr>
          <p:cNvPr id="20" name="Straight Connector 19"/>
          <p:cNvCxnSpPr/>
          <p:nvPr/>
        </p:nvCxnSpPr>
        <p:spPr>
          <a:xfrm>
            <a:off x="5420497" y="0"/>
            <a:ext cx="0" cy="477795"/>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5357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5049795" cy="464820"/>
          </a:xfrm>
          <a:prstGeom prst="rect">
            <a:avLst/>
          </a:prstGeom>
        </p:spPr>
        <p:txBody>
          <a:bodyPr vert="horz" lIns="93177" tIns="46589" rIns="93177" bIns="46589" rtlCol="0"/>
          <a:lstStyle>
            <a:lvl1pPr algn="l">
              <a:defRPr sz="800">
                <a:solidFill>
                  <a:schemeClr val="accent1"/>
                </a:solidFill>
                <a:latin typeface="Salesforce Sans"/>
              </a:defRPr>
            </a:lvl1pPr>
          </a:lstStyle>
          <a:p>
            <a:r>
              <a:rPr lang="en-US" dirty="0" smtClean="0"/>
              <a:t>Presentation Title</a:t>
            </a:r>
            <a:endParaRPr lang="en-US" dirty="0"/>
          </a:p>
        </p:txBody>
      </p:sp>
      <p:sp>
        <p:nvSpPr>
          <p:cNvPr id="3" name="Date Placeholder 2"/>
          <p:cNvSpPr>
            <a:spLocks noGrp="1"/>
          </p:cNvSpPr>
          <p:nvPr>
            <p:ph type="dt" idx="1"/>
          </p:nvPr>
        </p:nvSpPr>
        <p:spPr>
          <a:xfrm>
            <a:off x="5766485" y="0"/>
            <a:ext cx="1243915" cy="464820"/>
          </a:xfrm>
          <a:prstGeom prst="rect">
            <a:avLst/>
          </a:prstGeom>
        </p:spPr>
        <p:txBody>
          <a:bodyPr vert="horz" lIns="93177" tIns="46589" rIns="93177" bIns="46589" rtlCol="0"/>
          <a:lstStyle>
            <a:lvl1pPr algn="l">
              <a:defRPr sz="800">
                <a:solidFill>
                  <a:schemeClr val="tx1">
                    <a:lumMod val="50000"/>
                    <a:lumOff val="50000"/>
                  </a:schemeClr>
                </a:solidFill>
                <a:latin typeface="Salesforce Sans"/>
              </a:defRPr>
            </a:lvl1pPr>
          </a:lstStyle>
          <a:p>
            <a:r>
              <a:rPr lang="en-US" dirty="0" smtClean="0"/>
              <a:t>Date</a:t>
            </a:r>
            <a:endParaRPr lang="en-US" dirty="0"/>
          </a:p>
        </p:txBody>
      </p:sp>
      <p:sp>
        <p:nvSpPr>
          <p:cNvPr id="4" name="Slide Image Placeholder 3"/>
          <p:cNvSpPr>
            <a:spLocks noGrp="1" noRot="1" noChangeAspect="1"/>
          </p:cNvSpPr>
          <p:nvPr>
            <p:ph type="sldImg" idx="2"/>
          </p:nvPr>
        </p:nvSpPr>
        <p:spPr>
          <a:xfrm>
            <a:off x="407988" y="696913"/>
            <a:ext cx="6194425" cy="3486150"/>
          </a:xfrm>
          <a:prstGeom prst="rect">
            <a:avLst/>
          </a:prstGeom>
          <a:noFill/>
          <a:ln w="6350">
            <a:solidFill>
              <a:schemeClr val="accent2"/>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407987" y="4415790"/>
            <a:ext cx="6194425" cy="4183380"/>
          </a:xfrm>
          <a:prstGeom prst="rect">
            <a:avLst/>
          </a:prstGeom>
        </p:spPr>
        <p:txBody>
          <a:bodyPr vert="horz" lIns="93177" tIns="46589" rIns="93177" bIns="46589" rtlCol="0"/>
          <a:lstStyle/>
          <a:p>
            <a:pPr lvl="0"/>
            <a:r>
              <a:rPr lang="en-US" dirty="0" smtClean="0"/>
              <a:t>Click to edit Master text styles</a:t>
            </a:r>
          </a:p>
        </p:txBody>
      </p:sp>
      <p:sp>
        <p:nvSpPr>
          <p:cNvPr id="8" name="Rectangle 7"/>
          <p:cNvSpPr/>
          <p:nvPr/>
        </p:nvSpPr>
        <p:spPr>
          <a:xfrm flipV="1">
            <a:off x="1" y="9225416"/>
            <a:ext cx="7010400" cy="709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alesforce Sans"/>
            </a:endParaRPr>
          </a:p>
        </p:txBody>
      </p:sp>
      <p:sp>
        <p:nvSpPr>
          <p:cNvPr id="11" name="Footer Placeholder 10"/>
          <p:cNvSpPr>
            <a:spLocks noGrp="1"/>
          </p:cNvSpPr>
          <p:nvPr>
            <p:ph type="ftr" sz="quarter" idx="4"/>
          </p:nvPr>
        </p:nvSpPr>
        <p:spPr>
          <a:xfrm>
            <a:off x="0" y="8996337"/>
            <a:ext cx="3038475" cy="215444"/>
          </a:xfrm>
          <a:prstGeom prst="rect">
            <a:avLst/>
          </a:prstGeom>
          <a:noFill/>
        </p:spPr>
        <p:txBody>
          <a:bodyPr wrap="square" rtlCol="0">
            <a:spAutoFit/>
          </a:bodyPr>
          <a:lstStyle>
            <a:lvl1pPr>
              <a:defRPr lang="en-US" sz="800" dirty="0">
                <a:solidFill>
                  <a:schemeClr val="tx1">
                    <a:lumMod val="75000"/>
                    <a:lumOff val="25000"/>
                  </a:schemeClr>
                </a:solidFill>
                <a:latin typeface="Salesforce Sans"/>
              </a:defRPr>
            </a:lvl1pPr>
          </a:lstStyle>
          <a:p>
            <a:r>
              <a:rPr lang="en-US" dirty="0" smtClean="0"/>
              <a:t>Copyright Salesforce 2015. Legal Terms and more here.</a:t>
            </a:r>
          </a:p>
        </p:txBody>
      </p:sp>
      <p:grpSp>
        <p:nvGrpSpPr>
          <p:cNvPr id="10" name="Group 18"/>
          <p:cNvGrpSpPr>
            <a:grpSpLocks noChangeAspect="1"/>
          </p:cNvGrpSpPr>
          <p:nvPr/>
        </p:nvGrpSpPr>
        <p:grpSpPr bwMode="auto">
          <a:xfrm>
            <a:off x="6393468" y="8874285"/>
            <a:ext cx="417887" cy="292591"/>
            <a:chOff x="267" y="-340"/>
            <a:chExt cx="7144" cy="5002"/>
          </a:xfrm>
        </p:grpSpPr>
        <p:sp>
          <p:nvSpPr>
            <p:cNvPr id="12" name="Freeform 19"/>
            <p:cNvSpPr>
              <a:spLocks/>
            </p:cNvSpPr>
            <p:nvPr userDrawn="1"/>
          </p:nvSpPr>
          <p:spPr bwMode="auto">
            <a:xfrm>
              <a:off x="267" y="-340"/>
              <a:ext cx="7144" cy="5002"/>
            </a:xfrm>
            <a:custGeom>
              <a:avLst/>
              <a:gdLst>
                <a:gd name="T0" fmla="*/ 1257 w 3021"/>
                <a:gd name="T1" fmla="*/ 230 h 2114"/>
                <a:gd name="T2" fmla="*/ 1640 w 3021"/>
                <a:gd name="T3" fmla="*/ 66 h 2114"/>
                <a:gd name="T4" fmla="*/ 2106 w 3021"/>
                <a:gd name="T5" fmla="*/ 342 h 2114"/>
                <a:gd name="T6" fmla="*/ 2369 w 3021"/>
                <a:gd name="T7" fmla="*/ 286 h 2114"/>
                <a:gd name="T8" fmla="*/ 3021 w 3021"/>
                <a:gd name="T9" fmla="*/ 943 h 2114"/>
                <a:gd name="T10" fmla="*/ 2369 w 3021"/>
                <a:gd name="T11" fmla="*/ 1600 h 2114"/>
                <a:gd name="T12" fmla="*/ 2241 w 3021"/>
                <a:gd name="T13" fmla="*/ 1587 h 2114"/>
                <a:gd name="T14" fmla="*/ 1826 w 3021"/>
                <a:gd name="T15" fmla="*/ 1831 h 2114"/>
                <a:gd name="T16" fmla="*/ 1618 w 3021"/>
                <a:gd name="T17" fmla="*/ 1783 h 2114"/>
                <a:gd name="T18" fmla="*/ 1118 w 3021"/>
                <a:gd name="T19" fmla="*/ 2114 h 2114"/>
                <a:gd name="T20" fmla="*/ 608 w 3021"/>
                <a:gd name="T21" fmla="*/ 1758 h 2114"/>
                <a:gd name="T22" fmla="*/ 504 w 3021"/>
                <a:gd name="T23" fmla="*/ 1769 h 2114"/>
                <a:gd name="T24" fmla="*/ 0 w 3021"/>
                <a:gd name="T25" fmla="*/ 1260 h 2114"/>
                <a:gd name="T26" fmla="*/ 252 w 3021"/>
                <a:gd name="T27" fmla="*/ 819 h 2114"/>
                <a:gd name="T28" fmla="*/ 204 w 3021"/>
                <a:gd name="T29" fmla="*/ 586 h 2114"/>
                <a:gd name="T30" fmla="*/ 791 w 3021"/>
                <a:gd name="T31" fmla="*/ 0 h 2114"/>
                <a:gd name="T32" fmla="*/ 1257 w 3021"/>
                <a:gd name="T33" fmla="*/ 230 h 2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021" h="2114">
                  <a:moveTo>
                    <a:pt x="1257" y="230"/>
                  </a:moveTo>
                  <a:cubicBezTo>
                    <a:pt x="1355" y="129"/>
                    <a:pt x="1490" y="66"/>
                    <a:pt x="1640" y="66"/>
                  </a:cubicBezTo>
                  <a:cubicBezTo>
                    <a:pt x="1840" y="66"/>
                    <a:pt x="2014" y="177"/>
                    <a:pt x="2106" y="342"/>
                  </a:cubicBezTo>
                  <a:cubicBezTo>
                    <a:pt x="2187" y="306"/>
                    <a:pt x="2276" y="286"/>
                    <a:pt x="2369" y="286"/>
                  </a:cubicBezTo>
                  <a:cubicBezTo>
                    <a:pt x="2729" y="286"/>
                    <a:pt x="3021" y="580"/>
                    <a:pt x="3021" y="943"/>
                  </a:cubicBezTo>
                  <a:cubicBezTo>
                    <a:pt x="3021" y="1306"/>
                    <a:pt x="2729" y="1600"/>
                    <a:pt x="2369" y="1600"/>
                  </a:cubicBezTo>
                  <a:cubicBezTo>
                    <a:pt x="2326" y="1600"/>
                    <a:pt x="2283" y="1595"/>
                    <a:pt x="2241" y="1587"/>
                  </a:cubicBezTo>
                  <a:cubicBezTo>
                    <a:pt x="2160" y="1733"/>
                    <a:pt x="2004" y="1831"/>
                    <a:pt x="1826" y="1831"/>
                  </a:cubicBezTo>
                  <a:cubicBezTo>
                    <a:pt x="1751" y="1831"/>
                    <a:pt x="1680" y="1814"/>
                    <a:pt x="1618" y="1783"/>
                  </a:cubicBezTo>
                  <a:cubicBezTo>
                    <a:pt x="1535" y="1977"/>
                    <a:pt x="1342" y="2114"/>
                    <a:pt x="1118" y="2114"/>
                  </a:cubicBezTo>
                  <a:cubicBezTo>
                    <a:pt x="884" y="2114"/>
                    <a:pt x="685" y="1966"/>
                    <a:pt x="608" y="1758"/>
                  </a:cubicBezTo>
                  <a:cubicBezTo>
                    <a:pt x="575" y="1765"/>
                    <a:pt x="540" y="1769"/>
                    <a:pt x="504" y="1769"/>
                  </a:cubicBezTo>
                  <a:cubicBezTo>
                    <a:pt x="226" y="1769"/>
                    <a:pt x="0" y="1541"/>
                    <a:pt x="0" y="1260"/>
                  </a:cubicBezTo>
                  <a:cubicBezTo>
                    <a:pt x="0" y="1071"/>
                    <a:pt x="102" y="907"/>
                    <a:pt x="252" y="819"/>
                  </a:cubicBezTo>
                  <a:cubicBezTo>
                    <a:pt x="221" y="747"/>
                    <a:pt x="204" y="668"/>
                    <a:pt x="204" y="586"/>
                  </a:cubicBezTo>
                  <a:cubicBezTo>
                    <a:pt x="204" y="262"/>
                    <a:pt x="467" y="0"/>
                    <a:pt x="791" y="0"/>
                  </a:cubicBezTo>
                  <a:cubicBezTo>
                    <a:pt x="981" y="0"/>
                    <a:pt x="1150" y="90"/>
                    <a:pt x="1257" y="230"/>
                  </a:cubicBezTo>
                  <a:close/>
                </a:path>
              </a:pathLst>
            </a:custGeom>
            <a:solidFill>
              <a:srgbClr val="0A9AD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13" name="Freeform 20"/>
            <p:cNvSpPr>
              <a:spLocks/>
            </p:cNvSpPr>
            <p:nvPr userDrawn="1"/>
          </p:nvSpPr>
          <p:spPr bwMode="auto">
            <a:xfrm>
              <a:off x="1298" y="1671"/>
              <a:ext cx="499" cy="672"/>
            </a:xfrm>
            <a:custGeom>
              <a:avLst/>
              <a:gdLst>
                <a:gd name="T0" fmla="*/ 2 w 211"/>
                <a:gd name="T1" fmla="*/ 246 h 284"/>
                <a:gd name="T2" fmla="*/ 3 w 211"/>
                <a:gd name="T3" fmla="*/ 253 h 284"/>
                <a:gd name="T4" fmla="*/ 20 w 211"/>
                <a:gd name="T5" fmla="*/ 263 h 284"/>
                <a:gd name="T6" fmla="*/ 111 w 211"/>
                <a:gd name="T7" fmla="*/ 284 h 284"/>
                <a:gd name="T8" fmla="*/ 211 w 211"/>
                <a:gd name="T9" fmla="*/ 199 h 284"/>
                <a:gd name="T10" fmla="*/ 211 w 211"/>
                <a:gd name="T11" fmla="*/ 197 h 284"/>
                <a:gd name="T12" fmla="*/ 127 w 211"/>
                <a:gd name="T13" fmla="*/ 118 h 284"/>
                <a:gd name="T14" fmla="*/ 122 w 211"/>
                <a:gd name="T15" fmla="*/ 116 h 284"/>
                <a:gd name="T16" fmla="*/ 64 w 211"/>
                <a:gd name="T17" fmla="*/ 77 h 284"/>
                <a:gd name="T18" fmla="*/ 64 w 211"/>
                <a:gd name="T19" fmla="*/ 76 h 284"/>
                <a:gd name="T20" fmla="*/ 104 w 211"/>
                <a:gd name="T21" fmla="*/ 46 h 284"/>
                <a:gd name="T22" fmla="*/ 183 w 211"/>
                <a:gd name="T23" fmla="*/ 66 h 284"/>
                <a:gd name="T24" fmla="*/ 191 w 211"/>
                <a:gd name="T25" fmla="*/ 64 h 284"/>
                <a:gd name="T26" fmla="*/ 203 w 211"/>
                <a:gd name="T27" fmla="*/ 30 h 284"/>
                <a:gd name="T28" fmla="*/ 200 w 211"/>
                <a:gd name="T29" fmla="*/ 23 h 284"/>
                <a:gd name="T30" fmla="*/ 112 w 211"/>
                <a:gd name="T31" fmla="*/ 0 h 284"/>
                <a:gd name="T32" fmla="*/ 105 w 211"/>
                <a:gd name="T33" fmla="*/ 0 h 284"/>
                <a:gd name="T34" fmla="*/ 9 w 211"/>
                <a:gd name="T35" fmla="*/ 83 h 284"/>
                <a:gd name="T36" fmla="*/ 9 w 211"/>
                <a:gd name="T37" fmla="*/ 84 h 284"/>
                <a:gd name="T38" fmla="*/ 94 w 211"/>
                <a:gd name="T39" fmla="*/ 164 h 284"/>
                <a:gd name="T40" fmla="*/ 100 w 211"/>
                <a:gd name="T41" fmla="*/ 166 h 284"/>
                <a:gd name="T42" fmla="*/ 156 w 211"/>
                <a:gd name="T43" fmla="*/ 204 h 284"/>
                <a:gd name="T44" fmla="*/ 156 w 211"/>
                <a:gd name="T45" fmla="*/ 205 h 284"/>
                <a:gd name="T46" fmla="*/ 112 w 211"/>
                <a:gd name="T47" fmla="*/ 239 h 284"/>
                <a:gd name="T48" fmla="*/ 32 w 211"/>
                <a:gd name="T49" fmla="*/ 216 h 284"/>
                <a:gd name="T50" fmla="*/ 22 w 211"/>
                <a:gd name="T51" fmla="*/ 209 h 284"/>
                <a:gd name="T52" fmla="*/ 14 w 211"/>
                <a:gd name="T53" fmla="*/ 212 h 284"/>
                <a:gd name="T54" fmla="*/ 2 w 211"/>
                <a:gd name="T55" fmla="*/ 246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1" h="284">
                  <a:moveTo>
                    <a:pt x="2" y="246"/>
                  </a:moveTo>
                  <a:cubicBezTo>
                    <a:pt x="0" y="251"/>
                    <a:pt x="2" y="252"/>
                    <a:pt x="3" y="253"/>
                  </a:cubicBezTo>
                  <a:cubicBezTo>
                    <a:pt x="9" y="257"/>
                    <a:pt x="15" y="260"/>
                    <a:pt x="20" y="263"/>
                  </a:cubicBezTo>
                  <a:cubicBezTo>
                    <a:pt x="51" y="280"/>
                    <a:pt x="80" y="284"/>
                    <a:pt x="111" y="284"/>
                  </a:cubicBezTo>
                  <a:cubicBezTo>
                    <a:pt x="173" y="284"/>
                    <a:pt x="211" y="252"/>
                    <a:pt x="211" y="199"/>
                  </a:cubicBezTo>
                  <a:cubicBezTo>
                    <a:pt x="211" y="197"/>
                    <a:pt x="211" y="197"/>
                    <a:pt x="211" y="197"/>
                  </a:cubicBezTo>
                  <a:cubicBezTo>
                    <a:pt x="211" y="148"/>
                    <a:pt x="168" y="131"/>
                    <a:pt x="127" y="118"/>
                  </a:cubicBezTo>
                  <a:cubicBezTo>
                    <a:pt x="122" y="116"/>
                    <a:pt x="122" y="116"/>
                    <a:pt x="122" y="116"/>
                  </a:cubicBezTo>
                  <a:cubicBezTo>
                    <a:pt x="91" y="106"/>
                    <a:pt x="64" y="97"/>
                    <a:pt x="64" y="77"/>
                  </a:cubicBezTo>
                  <a:cubicBezTo>
                    <a:pt x="64" y="76"/>
                    <a:pt x="64" y="76"/>
                    <a:pt x="64" y="76"/>
                  </a:cubicBezTo>
                  <a:cubicBezTo>
                    <a:pt x="64" y="59"/>
                    <a:pt x="80" y="46"/>
                    <a:pt x="104" y="46"/>
                  </a:cubicBezTo>
                  <a:cubicBezTo>
                    <a:pt x="131" y="46"/>
                    <a:pt x="162" y="55"/>
                    <a:pt x="183" y="66"/>
                  </a:cubicBezTo>
                  <a:cubicBezTo>
                    <a:pt x="183" y="66"/>
                    <a:pt x="189" y="70"/>
                    <a:pt x="191" y="64"/>
                  </a:cubicBezTo>
                  <a:cubicBezTo>
                    <a:pt x="192" y="61"/>
                    <a:pt x="202" y="33"/>
                    <a:pt x="203" y="30"/>
                  </a:cubicBezTo>
                  <a:cubicBezTo>
                    <a:pt x="205" y="27"/>
                    <a:pt x="203" y="25"/>
                    <a:pt x="200" y="23"/>
                  </a:cubicBezTo>
                  <a:cubicBezTo>
                    <a:pt x="177" y="9"/>
                    <a:pt x="145" y="0"/>
                    <a:pt x="112" y="0"/>
                  </a:cubicBezTo>
                  <a:cubicBezTo>
                    <a:pt x="105" y="0"/>
                    <a:pt x="105" y="0"/>
                    <a:pt x="105" y="0"/>
                  </a:cubicBezTo>
                  <a:cubicBezTo>
                    <a:pt x="49" y="0"/>
                    <a:pt x="9" y="34"/>
                    <a:pt x="9" y="83"/>
                  </a:cubicBezTo>
                  <a:cubicBezTo>
                    <a:pt x="9" y="84"/>
                    <a:pt x="9" y="84"/>
                    <a:pt x="9" y="84"/>
                  </a:cubicBezTo>
                  <a:cubicBezTo>
                    <a:pt x="9" y="136"/>
                    <a:pt x="53" y="153"/>
                    <a:pt x="94" y="164"/>
                  </a:cubicBezTo>
                  <a:cubicBezTo>
                    <a:pt x="100" y="166"/>
                    <a:pt x="100" y="166"/>
                    <a:pt x="100" y="166"/>
                  </a:cubicBezTo>
                  <a:cubicBezTo>
                    <a:pt x="130" y="175"/>
                    <a:pt x="156" y="183"/>
                    <a:pt x="156" y="204"/>
                  </a:cubicBezTo>
                  <a:cubicBezTo>
                    <a:pt x="156" y="205"/>
                    <a:pt x="156" y="205"/>
                    <a:pt x="156" y="205"/>
                  </a:cubicBezTo>
                  <a:cubicBezTo>
                    <a:pt x="156" y="225"/>
                    <a:pt x="139" y="239"/>
                    <a:pt x="112" y="239"/>
                  </a:cubicBezTo>
                  <a:cubicBezTo>
                    <a:pt x="102" y="239"/>
                    <a:pt x="68" y="239"/>
                    <a:pt x="32" y="216"/>
                  </a:cubicBezTo>
                  <a:cubicBezTo>
                    <a:pt x="28" y="213"/>
                    <a:pt x="26" y="211"/>
                    <a:pt x="22" y="209"/>
                  </a:cubicBezTo>
                  <a:cubicBezTo>
                    <a:pt x="20" y="208"/>
                    <a:pt x="16" y="206"/>
                    <a:pt x="14" y="212"/>
                  </a:cubicBezTo>
                  <a:lnTo>
                    <a:pt x="2" y="24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14" name="Freeform 21"/>
            <p:cNvSpPr>
              <a:spLocks/>
            </p:cNvSpPr>
            <p:nvPr userDrawn="1"/>
          </p:nvSpPr>
          <p:spPr bwMode="auto">
            <a:xfrm>
              <a:off x="3443" y="1671"/>
              <a:ext cx="499" cy="672"/>
            </a:xfrm>
            <a:custGeom>
              <a:avLst/>
              <a:gdLst>
                <a:gd name="T0" fmla="*/ 2 w 211"/>
                <a:gd name="T1" fmla="*/ 246 h 284"/>
                <a:gd name="T2" fmla="*/ 3 w 211"/>
                <a:gd name="T3" fmla="*/ 253 h 284"/>
                <a:gd name="T4" fmla="*/ 20 w 211"/>
                <a:gd name="T5" fmla="*/ 263 h 284"/>
                <a:gd name="T6" fmla="*/ 111 w 211"/>
                <a:gd name="T7" fmla="*/ 284 h 284"/>
                <a:gd name="T8" fmla="*/ 211 w 211"/>
                <a:gd name="T9" fmla="*/ 199 h 284"/>
                <a:gd name="T10" fmla="*/ 211 w 211"/>
                <a:gd name="T11" fmla="*/ 197 h 284"/>
                <a:gd name="T12" fmla="*/ 127 w 211"/>
                <a:gd name="T13" fmla="*/ 118 h 284"/>
                <a:gd name="T14" fmla="*/ 122 w 211"/>
                <a:gd name="T15" fmla="*/ 116 h 284"/>
                <a:gd name="T16" fmla="*/ 64 w 211"/>
                <a:gd name="T17" fmla="*/ 77 h 284"/>
                <a:gd name="T18" fmla="*/ 64 w 211"/>
                <a:gd name="T19" fmla="*/ 76 h 284"/>
                <a:gd name="T20" fmla="*/ 104 w 211"/>
                <a:gd name="T21" fmla="*/ 46 h 284"/>
                <a:gd name="T22" fmla="*/ 183 w 211"/>
                <a:gd name="T23" fmla="*/ 66 h 284"/>
                <a:gd name="T24" fmla="*/ 191 w 211"/>
                <a:gd name="T25" fmla="*/ 64 h 284"/>
                <a:gd name="T26" fmla="*/ 203 w 211"/>
                <a:gd name="T27" fmla="*/ 30 h 284"/>
                <a:gd name="T28" fmla="*/ 200 w 211"/>
                <a:gd name="T29" fmla="*/ 23 h 284"/>
                <a:gd name="T30" fmla="*/ 112 w 211"/>
                <a:gd name="T31" fmla="*/ 0 h 284"/>
                <a:gd name="T32" fmla="*/ 105 w 211"/>
                <a:gd name="T33" fmla="*/ 0 h 284"/>
                <a:gd name="T34" fmla="*/ 9 w 211"/>
                <a:gd name="T35" fmla="*/ 83 h 284"/>
                <a:gd name="T36" fmla="*/ 9 w 211"/>
                <a:gd name="T37" fmla="*/ 84 h 284"/>
                <a:gd name="T38" fmla="*/ 94 w 211"/>
                <a:gd name="T39" fmla="*/ 164 h 284"/>
                <a:gd name="T40" fmla="*/ 100 w 211"/>
                <a:gd name="T41" fmla="*/ 166 h 284"/>
                <a:gd name="T42" fmla="*/ 156 w 211"/>
                <a:gd name="T43" fmla="*/ 204 h 284"/>
                <a:gd name="T44" fmla="*/ 156 w 211"/>
                <a:gd name="T45" fmla="*/ 205 h 284"/>
                <a:gd name="T46" fmla="*/ 112 w 211"/>
                <a:gd name="T47" fmla="*/ 239 h 284"/>
                <a:gd name="T48" fmla="*/ 32 w 211"/>
                <a:gd name="T49" fmla="*/ 216 h 284"/>
                <a:gd name="T50" fmla="*/ 22 w 211"/>
                <a:gd name="T51" fmla="*/ 209 h 284"/>
                <a:gd name="T52" fmla="*/ 14 w 211"/>
                <a:gd name="T53" fmla="*/ 212 h 284"/>
                <a:gd name="T54" fmla="*/ 2 w 211"/>
                <a:gd name="T55" fmla="*/ 246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1" h="284">
                  <a:moveTo>
                    <a:pt x="2" y="246"/>
                  </a:moveTo>
                  <a:cubicBezTo>
                    <a:pt x="0" y="251"/>
                    <a:pt x="2" y="252"/>
                    <a:pt x="3" y="253"/>
                  </a:cubicBezTo>
                  <a:cubicBezTo>
                    <a:pt x="9" y="257"/>
                    <a:pt x="15" y="260"/>
                    <a:pt x="20" y="263"/>
                  </a:cubicBezTo>
                  <a:cubicBezTo>
                    <a:pt x="51" y="280"/>
                    <a:pt x="80" y="284"/>
                    <a:pt x="111" y="284"/>
                  </a:cubicBezTo>
                  <a:cubicBezTo>
                    <a:pt x="173" y="284"/>
                    <a:pt x="211" y="252"/>
                    <a:pt x="211" y="199"/>
                  </a:cubicBezTo>
                  <a:cubicBezTo>
                    <a:pt x="211" y="197"/>
                    <a:pt x="211" y="197"/>
                    <a:pt x="211" y="197"/>
                  </a:cubicBezTo>
                  <a:cubicBezTo>
                    <a:pt x="211" y="148"/>
                    <a:pt x="168" y="131"/>
                    <a:pt x="127" y="118"/>
                  </a:cubicBezTo>
                  <a:cubicBezTo>
                    <a:pt x="122" y="116"/>
                    <a:pt x="122" y="116"/>
                    <a:pt x="122" y="116"/>
                  </a:cubicBezTo>
                  <a:cubicBezTo>
                    <a:pt x="91" y="106"/>
                    <a:pt x="64" y="97"/>
                    <a:pt x="64" y="77"/>
                  </a:cubicBezTo>
                  <a:cubicBezTo>
                    <a:pt x="64" y="76"/>
                    <a:pt x="64" y="76"/>
                    <a:pt x="64" y="76"/>
                  </a:cubicBezTo>
                  <a:cubicBezTo>
                    <a:pt x="64" y="59"/>
                    <a:pt x="80" y="46"/>
                    <a:pt x="104" y="46"/>
                  </a:cubicBezTo>
                  <a:cubicBezTo>
                    <a:pt x="131" y="46"/>
                    <a:pt x="162" y="55"/>
                    <a:pt x="183" y="66"/>
                  </a:cubicBezTo>
                  <a:cubicBezTo>
                    <a:pt x="183" y="66"/>
                    <a:pt x="189" y="70"/>
                    <a:pt x="191" y="64"/>
                  </a:cubicBezTo>
                  <a:cubicBezTo>
                    <a:pt x="192" y="61"/>
                    <a:pt x="202" y="33"/>
                    <a:pt x="203" y="30"/>
                  </a:cubicBezTo>
                  <a:cubicBezTo>
                    <a:pt x="205" y="27"/>
                    <a:pt x="203" y="25"/>
                    <a:pt x="200" y="23"/>
                  </a:cubicBezTo>
                  <a:cubicBezTo>
                    <a:pt x="177" y="9"/>
                    <a:pt x="145" y="0"/>
                    <a:pt x="112" y="0"/>
                  </a:cubicBezTo>
                  <a:cubicBezTo>
                    <a:pt x="105" y="0"/>
                    <a:pt x="105" y="0"/>
                    <a:pt x="105" y="0"/>
                  </a:cubicBezTo>
                  <a:cubicBezTo>
                    <a:pt x="49" y="0"/>
                    <a:pt x="9" y="34"/>
                    <a:pt x="9" y="83"/>
                  </a:cubicBezTo>
                  <a:cubicBezTo>
                    <a:pt x="9" y="84"/>
                    <a:pt x="9" y="84"/>
                    <a:pt x="9" y="84"/>
                  </a:cubicBezTo>
                  <a:cubicBezTo>
                    <a:pt x="9" y="136"/>
                    <a:pt x="53" y="153"/>
                    <a:pt x="94" y="164"/>
                  </a:cubicBezTo>
                  <a:cubicBezTo>
                    <a:pt x="100" y="166"/>
                    <a:pt x="100" y="166"/>
                    <a:pt x="100" y="166"/>
                  </a:cubicBezTo>
                  <a:cubicBezTo>
                    <a:pt x="130" y="175"/>
                    <a:pt x="156" y="183"/>
                    <a:pt x="156" y="204"/>
                  </a:cubicBezTo>
                  <a:cubicBezTo>
                    <a:pt x="156" y="205"/>
                    <a:pt x="156" y="205"/>
                    <a:pt x="156" y="205"/>
                  </a:cubicBezTo>
                  <a:cubicBezTo>
                    <a:pt x="156" y="225"/>
                    <a:pt x="139" y="239"/>
                    <a:pt x="112" y="239"/>
                  </a:cubicBezTo>
                  <a:cubicBezTo>
                    <a:pt x="102" y="239"/>
                    <a:pt x="68" y="239"/>
                    <a:pt x="32" y="216"/>
                  </a:cubicBezTo>
                  <a:cubicBezTo>
                    <a:pt x="28" y="213"/>
                    <a:pt x="25" y="212"/>
                    <a:pt x="22" y="209"/>
                  </a:cubicBezTo>
                  <a:cubicBezTo>
                    <a:pt x="21" y="209"/>
                    <a:pt x="16" y="207"/>
                    <a:pt x="14" y="212"/>
                  </a:cubicBezTo>
                  <a:lnTo>
                    <a:pt x="2" y="24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15" name="Freeform 22"/>
            <p:cNvSpPr>
              <a:spLocks noEditPoints="1"/>
            </p:cNvSpPr>
            <p:nvPr userDrawn="1"/>
          </p:nvSpPr>
          <p:spPr bwMode="auto">
            <a:xfrm>
              <a:off x="4455" y="1671"/>
              <a:ext cx="596" cy="672"/>
            </a:xfrm>
            <a:custGeom>
              <a:avLst/>
              <a:gdLst>
                <a:gd name="T0" fmla="*/ 245 w 252"/>
                <a:gd name="T1" fmla="*/ 87 h 284"/>
                <a:gd name="T2" fmla="*/ 221 w 252"/>
                <a:gd name="T3" fmla="*/ 42 h 284"/>
                <a:gd name="T4" fmla="*/ 181 w 252"/>
                <a:gd name="T5" fmla="*/ 12 h 284"/>
                <a:gd name="T6" fmla="*/ 126 w 252"/>
                <a:gd name="T7" fmla="*/ 0 h 284"/>
                <a:gd name="T8" fmla="*/ 71 w 252"/>
                <a:gd name="T9" fmla="*/ 12 h 284"/>
                <a:gd name="T10" fmla="*/ 31 w 252"/>
                <a:gd name="T11" fmla="*/ 42 h 284"/>
                <a:gd name="T12" fmla="*/ 7 w 252"/>
                <a:gd name="T13" fmla="*/ 87 h 284"/>
                <a:gd name="T14" fmla="*/ 0 w 252"/>
                <a:gd name="T15" fmla="*/ 142 h 284"/>
                <a:gd name="T16" fmla="*/ 7 w 252"/>
                <a:gd name="T17" fmla="*/ 198 h 284"/>
                <a:gd name="T18" fmla="*/ 31 w 252"/>
                <a:gd name="T19" fmla="*/ 243 h 284"/>
                <a:gd name="T20" fmla="*/ 71 w 252"/>
                <a:gd name="T21" fmla="*/ 273 h 284"/>
                <a:gd name="T22" fmla="*/ 126 w 252"/>
                <a:gd name="T23" fmla="*/ 284 h 284"/>
                <a:gd name="T24" fmla="*/ 181 w 252"/>
                <a:gd name="T25" fmla="*/ 273 h 284"/>
                <a:gd name="T26" fmla="*/ 221 w 252"/>
                <a:gd name="T27" fmla="*/ 243 h 284"/>
                <a:gd name="T28" fmla="*/ 245 w 252"/>
                <a:gd name="T29" fmla="*/ 198 h 284"/>
                <a:gd name="T30" fmla="*/ 252 w 252"/>
                <a:gd name="T31" fmla="*/ 142 h 284"/>
                <a:gd name="T32" fmla="*/ 245 w 252"/>
                <a:gd name="T33" fmla="*/ 87 h 284"/>
                <a:gd name="T34" fmla="*/ 193 w 252"/>
                <a:gd name="T35" fmla="*/ 142 h 284"/>
                <a:gd name="T36" fmla="*/ 176 w 252"/>
                <a:gd name="T37" fmla="*/ 213 h 284"/>
                <a:gd name="T38" fmla="*/ 126 w 252"/>
                <a:gd name="T39" fmla="*/ 237 h 284"/>
                <a:gd name="T40" fmla="*/ 76 w 252"/>
                <a:gd name="T41" fmla="*/ 213 h 284"/>
                <a:gd name="T42" fmla="*/ 60 w 252"/>
                <a:gd name="T43" fmla="*/ 142 h 284"/>
                <a:gd name="T44" fmla="*/ 76 w 252"/>
                <a:gd name="T45" fmla="*/ 72 h 284"/>
                <a:gd name="T46" fmla="*/ 126 w 252"/>
                <a:gd name="T47" fmla="*/ 48 h 284"/>
                <a:gd name="T48" fmla="*/ 176 w 252"/>
                <a:gd name="T49" fmla="*/ 72 h 284"/>
                <a:gd name="T50" fmla="*/ 193 w 252"/>
                <a:gd name="T51" fmla="*/ 14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2" h="284">
                  <a:moveTo>
                    <a:pt x="245" y="87"/>
                  </a:moveTo>
                  <a:cubicBezTo>
                    <a:pt x="240" y="69"/>
                    <a:pt x="232" y="54"/>
                    <a:pt x="221" y="42"/>
                  </a:cubicBezTo>
                  <a:cubicBezTo>
                    <a:pt x="211" y="29"/>
                    <a:pt x="197" y="19"/>
                    <a:pt x="181" y="12"/>
                  </a:cubicBezTo>
                  <a:cubicBezTo>
                    <a:pt x="166" y="4"/>
                    <a:pt x="147" y="0"/>
                    <a:pt x="126" y="0"/>
                  </a:cubicBezTo>
                  <a:cubicBezTo>
                    <a:pt x="105" y="0"/>
                    <a:pt x="86" y="4"/>
                    <a:pt x="71" y="12"/>
                  </a:cubicBezTo>
                  <a:cubicBezTo>
                    <a:pt x="55" y="19"/>
                    <a:pt x="41" y="29"/>
                    <a:pt x="31" y="42"/>
                  </a:cubicBezTo>
                  <a:cubicBezTo>
                    <a:pt x="20" y="54"/>
                    <a:pt x="12" y="69"/>
                    <a:pt x="7" y="87"/>
                  </a:cubicBezTo>
                  <a:cubicBezTo>
                    <a:pt x="2" y="104"/>
                    <a:pt x="0" y="122"/>
                    <a:pt x="0" y="142"/>
                  </a:cubicBezTo>
                  <a:cubicBezTo>
                    <a:pt x="0" y="162"/>
                    <a:pt x="2" y="181"/>
                    <a:pt x="7" y="198"/>
                  </a:cubicBezTo>
                  <a:cubicBezTo>
                    <a:pt x="12" y="215"/>
                    <a:pt x="20" y="230"/>
                    <a:pt x="31" y="243"/>
                  </a:cubicBezTo>
                  <a:cubicBezTo>
                    <a:pt x="41" y="255"/>
                    <a:pt x="55" y="265"/>
                    <a:pt x="71" y="273"/>
                  </a:cubicBezTo>
                  <a:cubicBezTo>
                    <a:pt x="86" y="280"/>
                    <a:pt x="105" y="284"/>
                    <a:pt x="126" y="284"/>
                  </a:cubicBezTo>
                  <a:cubicBezTo>
                    <a:pt x="147" y="284"/>
                    <a:pt x="166" y="280"/>
                    <a:pt x="181" y="273"/>
                  </a:cubicBezTo>
                  <a:cubicBezTo>
                    <a:pt x="197" y="265"/>
                    <a:pt x="211" y="255"/>
                    <a:pt x="221" y="243"/>
                  </a:cubicBezTo>
                  <a:cubicBezTo>
                    <a:pt x="232" y="230"/>
                    <a:pt x="240" y="215"/>
                    <a:pt x="245" y="198"/>
                  </a:cubicBezTo>
                  <a:cubicBezTo>
                    <a:pt x="250" y="181"/>
                    <a:pt x="252" y="162"/>
                    <a:pt x="252" y="142"/>
                  </a:cubicBezTo>
                  <a:cubicBezTo>
                    <a:pt x="252" y="122"/>
                    <a:pt x="250" y="104"/>
                    <a:pt x="245" y="87"/>
                  </a:cubicBezTo>
                  <a:moveTo>
                    <a:pt x="193" y="142"/>
                  </a:moveTo>
                  <a:cubicBezTo>
                    <a:pt x="193" y="172"/>
                    <a:pt x="187" y="196"/>
                    <a:pt x="176" y="213"/>
                  </a:cubicBezTo>
                  <a:cubicBezTo>
                    <a:pt x="165" y="229"/>
                    <a:pt x="149" y="237"/>
                    <a:pt x="126" y="237"/>
                  </a:cubicBezTo>
                  <a:cubicBezTo>
                    <a:pt x="103" y="237"/>
                    <a:pt x="87" y="229"/>
                    <a:pt x="76" y="213"/>
                  </a:cubicBezTo>
                  <a:cubicBezTo>
                    <a:pt x="65" y="196"/>
                    <a:pt x="60" y="172"/>
                    <a:pt x="60" y="142"/>
                  </a:cubicBezTo>
                  <a:cubicBezTo>
                    <a:pt x="60" y="112"/>
                    <a:pt x="65" y="89"/>
                    <a:pt x="76" y="72"/>
                  </a:cubicBezTo>
                  <a:cubicBezTo>
                    <a:pt x="87" y="56"/>
                    <a:pt x="103" y="48"/>
                    <a:pt x="126" y="48"/>
                  </a:cubicBezTo>
                  <a:cubicBezTo>
                    <a:pt x="149" y="48"/>
                    <a:pt x="165" y="56"/>
                    <a:pt x="176" y="72"/>
                  </a:cubicBezTo>
                  <a:cubicBezTo>
                    <a:pt x="187" y="89"/>
                    <a:pt x="193" y="112"/>
                    <a:pt x="193" y="14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16" name="Freeform 23"/>
            <p:cNvSpPr>
              <a:spLocks/>
            </p:cNvSpPr>
            <p:nvPr userDrawn="1"/>
          </p:nvSpPr>
          <p:spPr bwMode="auto">
            <a:xfrm>
              <a:off x="5566" y="1671"/>
              <a:ext cx="507" cy="670"/>
            </a:xfrm>
            <a:custGeom>
              <a:avLst/>
              <a:gdLst>
                <a:gd name="T0" fmla="*/ 199 w 214"/>
                <a:gd name="T1" fmla="*/ 229 h 283"/>
                <a:gd name="T2" fmla="*/ 193 w 214"/>
                <a:gd name="T3" fmla="*/ 226 h 283"/>
                <a:gd name="T4" fmla="*/ 169 w 214"/>
                <a:gd name="T5" fmla="*/ 233 h 283"/>
                <a:gd name="T6" fmla="*/ 140 w 214"/>
                <a:gd name="T7" fmla="*/ 235 h 283"/>
                <a:gd name="T8" fmla="*/ 81 w 214"/>
                <a:gd name="T9" fmla="*/ 213 h 283"/>
                <a:gd name="T10" fmla="*/ 59 w 214"/>
                <a:gd name="T11" fmla="*/ 142 h 283"/>
                <a:gd name="T12" fmla="*/ 79 w 214"/>
                <a:gd name="T13" fmla="*/ 74 h 283"/>
                <a:gd name="T14" fmla="*/ 136 w 214"/>
                <a:gd name="T15" fmla="*/ 49 h 283"/>
                <a:gd name="T16" fmla="*/ 191 w 214"/>
                <a:gd name="T17" fmla="*/ 56 h 283"/>
                <a:gd name="T18" fmla="*/ 197 w 214"/>
                <a:gd name="T19" fmla="*/ 53 h 283"/>
                <a:gd name="T20" fmla="*/ 210 w 214"/>
                <a:gd name="T21" fmla="*/ 18 h 283"/>
                <a:gd name="T22" fmla="*/ 206 w 214"/>
                <a:gd name="T23" fmla="*/ 11 h 283"/>
                <a:gd name="T24" fmla="*/ 172 w 214"/>
                <a:gd name="T25" fmla="*/ 3 h 283"/>
                <a:gd name="T26" fmla="*/ 133 w 214"/>
                <a:gd name="T27" fmla="*/ 0 h 283"/>
                <a:gd name="T28" fmla="*/ 75 w 214"/>
                <a:gd name="T29" fmla="*/ 11 h 283"/>
                <a:gd name="T30" fmla="*/ 34 w 214"/>
                <a:gd name="T31" fmla="*/ 41 h 283"/>
                <a:gd name="T32" fmla="*/ 9 w 214"/>
                <a:gd name="T33" fmla="*/ 86 h 283"/>
                <a:gd name="T34" fmla="*/ 0 w 214"/>
                <a:gd name="T35" fmla="*/ 142 h 283"/>
                <a:gd name="T36" fmla="*/ 35 w 214"/>
                <a:gd name="T37" fmla="*/ 245 h 283"/>
                <a:gd name="T38" fmla="*/ 137 w 214"/>
                <a:gd name="T39" fmla="*/ 283 h 283"/>
                <a:gd name="T40" fmla="*/ 210 w 214"/>
                <a:gd name="T41" fmla="*/ 270 h 283"/>
                <a:gd name="T42" fmla="*/ 212 w 214"/>
                <a:gd name="T43" fmla="*/ 264 h 283"/>
                <a:gd name="T44" fmla="*/ 199 w 214"/>
                <a:gd name="T45" fmla="*/ 229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4" h="283">
                  <a:moveTo>
                    <a:pt x="199" y="229"/>
                  </a:moveTo>
                  <a:cubicBezTo>
                    <a:pt x="198" y="224"/>
                    <a:pt x="193" y="226"/>
                    <a:pt x="193" y="226"/>
                  </a:cubicBezTo>
                  <a:cubicBezTo>
                    <a:pt x="185" y="229"/>
                    <a:pt x="177" y="231"/>
                    <a:pt x="169" y="233"/>
                  </a:cubicBezTo>
                  <a:cubicBezTo>
                    <a:pt x="160" y="234"/>
                    <a:pt x="151" y="235"/>
                    <a:pt x="140" y="235"/>
                  </a:cubicBezTo>
                  <a:cubicBezTo>
                    <a:pt x="115" y="235"/>
                    <a:pt x="95" y="227"/>
                    <a:pt x="81" y="213"/>
                  </a:cubicBezTo>
                  <a:cubicBezTo>
                    <a:pt x="67" y="198"/>
                    <a:pt x="59" y="174"/>
                    <a:pt x="59" y="142"/>
                  </a:cubicBezTo>
                  <a:cubicBezTo>
                    <a:pt x="59" y="113"/>
                    <a:pt x="66" y="91"/>
                    <a:pt x="79" y="74"/>
                  </a:cubicBezTo>
                  <a:cubicBezTo>
                    <a:pt x="91" y="57"/>
                    <a:pt x="111" y="49"/>
                    <a:pt x="136" y="49"/>
                  </a:cubicBezTo>
                  <a:cubicBezTo>
                    <a:pt x="158" y="49"/>
                    <a:pt x="174" y="51"/>
                    <a:pt x="191" y="56"/>
                  </a:cubicBezTo>
                  <a:cubicBezTo>
                    <a:pt x="191" y="56"/>
                    <a:pt x="195" y="58"/>
                    <a:pt x="197" y="53"/>
                  </a:cubicBezTo>
                  <a:cubicBezTo>
                    <a:pt x="201" y="40"/>
                    <a:pt x="205" y="31"/>
                    <a:pt x="210" y="18"/>
                  </a:cubicBezTo>
                  <a:cubicBezTo>
                    <a:pt x="211" y="14"/>
                    <a:pt x="208" y="12"/>
                    <a:pt x="206" y="11"/>
                  </a:cubicBezTo>
                  <a:cubicBezTo>
                    <a:pt x="200" y="9"/>
                    <a:pt x="184" y="5"/>
                    <a:pt x="172" y="3"/>
                  </a:cubicBezTo>
                  <a:cubicBezTo>
                    <a:pt x="161" y="1"/>
                    <a:pt x="148" y="0"/>
                    <a:pt x="133" y="0"/>
                  </a:cubicBezTo>
                  <a:cubicBezTo>
                    <a:pt x="111" y="0"/>
                    <a:pt x="92" y="4"/>
                    <a:pt x="75" y="11"/>
                  </a:cubicBezTo>
                  <a:cubicBezTo>
                    <a:pt x="59" y="19"/>
                    <a:pt x="45" y="29"/>
                    <a:pt x="34" y="41"/>
                  </a:cubicBezTo>
                  <a:cubicBezTo>
                    <a:pt x="23" y="54"/>
                    <a:pt x="14" y="69"/>
                    <a:pt x="9" y="86"/>
                  </a:cubicBezTo>
                  <a:cubicBezTo>
                    <a:pt x="3" y="103"/>
                    <a:pt x="0" y="122"/>
                    <a:pt x="0" y="142"/>
                  </a:cubicBezTo>
                  <a:cubicBezTo>
                    <a:pt x="0" y="185"/>
                    <a:pt x="12" y="220"/>
                    <a:pt x="35" y="245"/>
                  </a:cubicBezTo>
                  <a:cubicBezTo>
                    <a:pt x="58" y="270"/>
                    <a:pt x="92" y="283"/>
                    <a:pt x="137" y="283"/>
                  </a:cubicBezTo>
                  <a:cubicBezTo>
                    <a:pt x="163" y="283"/>
                    <a:pt x="190" y="278"/>
                    <a:pt x="210" y="270"/>
                  </a:cubicBezTo>
                  <a:cubicBezTo>
                    <a:pt x="210" y="270"/>
                    <a:pt x="214" y="268"/>
                    <a:pt x="212" y="264"/>
                  </a:cubicBezTo>
                  <a:lnTo>
                    <a:pt x="199" y="22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17" name="Freeform 24"/>
            <p:cNvSpPr>
              <a:spLocks noEditPoints="1"/>
            </p:cNvSpPr>
            <p:nvPr userDrawn="1"/>
          </p:nvSpPr>
          <p:spPr bwMode="auto">
            <a:xfrm>
              <a:off x="6108" y="1671"/>
              <a:ext cx="582" cy="672"/>
            </a:xfrm>
            <a:custGeom>
              <a:avLst/>
              <a:gdLst>
                <a:gd name="T0" fmla="*/ 235 w 246"/>
                <a:gd name="T1" fmla="*/ 77 h 284"/>
                <a:gd name="T2" fmla="*/ 213 w 246"/>
                <a:gd name="T3" fmla="*/ 36 h 284"/>
                <a:gd name="T4" fmla="*/ 179 w 246"/>
                <a:gd name="T5" fmla="*/ 11 h 284"/>
                <a:gd name="T6" fmla="*/ 129 w 246"/>
                <a:gd name="T7" fmla="*/ 0 h 284"/>
                <a:gd name="T8" fmla="*/ 71 w 246"/>
                <a:gd name="T9" fmla="*/ 12 h 284"/>
                <a:gd name="T10" fmla="*/ 31 w 246"/>
                <a:gd name="T11" fmla="*/ 42 h 284"/>
                <a:gd name="T12" fmla="*/ 7 w 246"/>
                <a:gd name="T13" fmla="*/ 88 h 284"/>
                <a:gd name="T14" fmla="*/ 0 w 246"/>
                <a:gd name="T15" fmla="*/ 144 h 284"/>
                <a:gd name="T16" fmla="*/ 8 w 246"/>
                <a:gd name="T17" fmla="*/ 200 h 284"/>
                <a:gd name="T18" fmla="*/ 33 w 246"/>
                <a:gd name="T19" fmla="*/ 244 h 284"/>
                <a:gd name="T20" fmla="*/ 77 w 246"/>
                <a:gd name="T21" fmla="*/ 273 h 284"/>
                <a:gd name="T22" fmla="*/ 141 w 246"/>
                <a:gd name="T23" fmla="*/ 284 h 284"/>
                <a:gd name="T24" fmla="*/ 229 w 246"/>
                <a:gd name="T25" fmla="*/ 266 h 284"/>
                <a:gd name="T26" fmla="*/ 230 w 246"/>
                <a:gd name="T27" fmla="*/ 258 h 284"/>
                <a:gd name="T28" fmla="*/ 219 w 246"/>
                <a:gd name="T29" fmla="*/ 226 h 284"/>
                <a:gd name="T30" fmla="*/ 212 w 246"/>
                <a:gd name="T31" fmla="*/ 223 h 284"/>
                <a:gd name="T32" fmla="*/ 140 w 246"/>
                <a:gd name="T33" fmla="*/ 236 h 284"/>
                <a:gd name="T34" fmla="*/ 80 w 246"/>
                <a:gd name="T35" fmla="*/ 215 h 284"/>
                <a:gd name="T36" fmla="*/ 60 w 246"/>
                <a:gd name="T37" fmla="*/ 157 h 284"/>
                <a:gd name="T38" fmla="*/ 235 w 246"/>
                <a:gd name="T39" fmla="*/ 157 h 284"/>
                <a:gd name="T40" fmla="*/ 240 w 246"/>
                <a:gd name="T41" fmla="*/ 152 h 284"/>
                <a:gd name="T42" fmla="*/ 235 w 246"/>
                <a:gd name="T43" fmla="*/ 77 h 284"/>
                <a:gd name="T44" fmla="*/ 61 w 246"/>
                <a:gd name="T45" fmla="*/ 113 h 284"/>
                <a:gd name="T46" fmla="*/ 75 w 246"/>
                <a:gd name="T47" fmla="*/ 72 h 284"/>
                <a:gd name="T48" fmla="*/ 125 w 246"/>
                <a:gd name="T49" fmla="*/ 47 h 284"/>
                <a:gd name="T50" fmla="*/ 174 w 246"/>
                <a:gd name="T51" fmla="*/ 72 h 284"/>
                <a:gd name="T52" fmla="*/ 186 w 246"/>
                <a:gd name="T53" fmla="*/ 113 h 284"/>
                <a:gd name="T54" fmla="*/ 61 w 246"/>
                <a:gd name="T55" fmla="*/ 113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46" h="284">
                  <a:moveTo>
                    <a:pt x="235" y="77"/>
                  </a:moveTo>
                  <a:cubicBezTo>
                    <a:pt x="231" y="60"/>
                    <a:pt x="220" y="44"/>
                    <a:pt x="213" y="36"/>
                  </a:cubicBezTo>
                  <a:cubicBezTo>
                    <a:pt x="201" y="24"/>
                    <a:pt x="190" y="15"/>
                    <a:pt x="179" y="11"/>
                  </a:cubicBezTo>
                  <a:cubicBezTo>
                    <a:pt x="165" y="4"/>
                    <a:pt x="148" y="0"/>
                    <a:pt x="129" y="0"/>
                  </a:cubicBezTo>
                  <a:cubicBezTo>
                    <a:pt x="107" y="0"/>
                    <a:pt x="87" y="4"/>
                    <a:pt x="71" y="12"/>
                  </a:cubicBezTo>
                  <a:cubicBezTo>
                    <a:pt x="55" y="19"/>
                    <a:pt x="42" y="30"/>
                    <a:pt x="31" y="42"/>
                  </a:cubicBezTo>
                  <a:cubicBezTo>
                    <a:pt x="20" y="55"/>
                    <a:pt x="12" y="71"/>
                    <a:pt x="7" y="88"/>
                  </a:cubicBezTo>
                  <a:cubicBezTo>
                    <a:pt x="2" y="105"/>
                    <a:pt x="0" y="124"/>
                    <a:pt x="0" y="144"/>
                  </a:cubicBezTo>
                  <a:cubicBezTo>
                    <a:pt x="0" y="164"/>
                    <a:pt x="2" y="183"/>
                    <a:pt x="8" y="200"/>
                  </a:cubicBezTo>
                  <a:cubicBezTo>
                    <a:pt x="13" y="217"/>
                    <a:pt x="21" y="232"/>
                    <a:pt x="33" y="244"/>
                  </a:cubicBezTo>
                  <a:cubicBezTo>
                    <a:pt x="44" y="257"/>
                    <a:pt x="59" y="266"/>
                    <a:pt x="77" y="273"/>
                  </a:cubicBezTo>
                  <a:cubicBezTo>
                    <a:pt x="95" y="280"/>
                    <a:pt x="116" y="284"/>
                    <a:pt x="141" y="284"/>
                  </a:cubicBezTo>
                  <a:cubicBezTo>
                    <a:pt x="191" y="283"/>
                    <a:pt x="218" y="272"/>
                    <a:pt x="229" y="266"/>
                  </a:cubicBezTo>
                  <a:cubicBezTo>
                    <a:pt x="231" y="265"/>
                    <a:pt x="232" y="263"/>
                    <a:pt x="230" y="258"/>
                  </a:cubicBezTo>
                  <a:cubicBezTo>
                    <a:pt x="219" y="226"/>
                    <a:pt x="219" y="226"/>
                    <a:pt x="219" y="226"/>
                  </a:cubicBezTo>
                  <a:cubicBezTo>
                    <a:pt x="217" y="221"/>
                    <a:pt x="212" y="223"/>
                    <a:pt x="212" y="223"/>
                  </a:cubicBezTo>
                  <a:cubicBezTo>
                    <a:pt x="200" y="227"/>
                    <a:pt x="182" y="236"/>
                    <a:pt x="140" y="236"/>
                  </a:cubicBezTo>
                  <a:cubicBezTo>
                    <a:pt x="113" y="235"/>
                    <a:pt x="93" y="227"/>
                    <a:pt x="80" y="215"/>
                  </a:cubicBezTo>
                  <a:cubicBezTo>
                    <a:pt x="67" y="202"/>
                    <a:pt x="61" y="183"/>
                    <a:pt x="60" y="157"/>
                  </a:cubicBezTo>
                  <a:cubicBezTo>
                    <a:pt x="235" y="157"/>
                    <a:pt x="235" y="157"/>
                    <a:pt x="235" y="157"/>
                  </a:cubicBezTo>
                  <a:cubicBezTo>
                    <a:pt x="235" y="157"/>
                    <a:pt x="240" y="157"/>
                    <a:pt x="240" y="152"/>
                  </a:cubicBezTo>
                  <a:cubicBezTo>
                    <a:pt x="240" y="150"/>
                    <a:pt x="246" y="116"/>
                    <a:pt x="235" y="77"/>
                  </a:cubicBezTo>
                  <a:close/>
                  <a:moveTo>
                    <a:pt x="61" y="113"/>
                  </a:moveTo>
                  <a:cubicBezTo>
                    <a:pt x="63" y="97"/>
                    <a:pt x="68" y="83"/>
                    <a:pt x="75" y="72"/>
                  </a:cubicBezTo>
                  <a:cubicBezTo>
                    <a:pt x="86" y="56"/>
                    <a:pt x="102" y="47"/>
                    <a:pt x="125" y="47"/>
                  </a:cubicBezTo>
                  <a:cubicBezTo>
                    <a:pt x="148" y="47"/>
                    <a:pt x="163" y="56"/>
                    <a:pt x="174" y="72"/>
                  </a:cubicBezTo>
                  <a:cubicBezTo>
                    <a:pt x="181" y="83"/>
                    <a:pt x="184" y="97"/>
                    <a:pt x="186" y="113"/>
                  </a:cubicBezTo>
                  <a:lnTo>
                    <a:pt x="61" y="11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18" name="Freeform 25"/>
            <p:cNvSpPr>
              <a:spLocks noEditPoints="1"/>
            </p:cNvSpPr>
            <p:nvPr userDrawn="1"/>
          </p:nvSpPr>
          <p:spPr bwMode="auto">
            <a:xfrm>
              <a:off x="2793" y="1671"/>
              <a:ext cx="581" cy="672"/>
            </a:xfrm>
            <a:custGeom>
              <a:avLst/>
              <a:gdLst>
                <a:gd name="T0" fmla="*/ 235 w 246"/>
                <a:gd name="T1" fmla="*/ 77 h 284"/>
                <a:gd name="T2" fmla="*/ 213 w 246"/>
                <a:gd name="T3" fmla="*/ 36 h 284"/>
                <a:gd name="T4" fmla="*/ 179 w 246"/>
                <a:gd name="T5" fmla="*/ 11 h 284"/>
                <a:gd name="T6" fmla="*/ 129 w 246"/>
                <a:gd name="T7" fmla="*/ 0 h 284"/>
                <a:gd name="T8" fmla="*/ 71 w 246"/>
                <a:gd name="T9" fmla="*/ 12 h 284"/>
                <a:gd name="T10" fmla="*/ 31 w 246"/>
                <a:gd name="T11" fmla="*/ 42 h 284"/>
                <a:gd name="T12" fmla="*/ 7 w 246"/>
                <a:gd name="T13" fmla="*/ 88 h 284"/>
                <a:gd name="T14" fmla="*/ 0 w 246"/>
                <a:gd name="T15" fmla="*/ 144 h 284"/>
                <a:gd name="T16" fmla="*/ 8 w 246"/>
                <a:gd name="T17" fmla="*/ 200 h 284"/>
                <a:gd name="T18" fmla="*/ 33 w 246"/>
                <a:gd name="T19" fmla="*/ 244 h 284"/>
                <a:gd name="T20" fmla="*/ 77 w 246"/>
                <a:gd name="T21" fmla="*/ 273 h 284"/>
                <a:gd name="T22" fmla="*/ 141 w 246"/>
                <a:gd name="T23" fmla="*/ 284 h 284"/>
                <a:gd name="T24" fmla="*/ 229 w 246"/>
                <a:gd name="T25" fmla="*/ 266 h 284"/>
                <a:gd name="T26" fmla="*/ 230 w 246"/>
                <a:gd name="T27" fmla="*/ 258 h 284"/>
                <a:gd name="T28" fmla="*/ 219 w 246"/>
                <a:gd name="T29" fmla="*/ 226 h 284"/>
                <a:gd name="T30" fmla="*/ 212 w 246"/>
                <a:gd name="T31" fmla="*/ 223 h 284"/>
                <a:gd name="T32" fmla="*/ 140 w 246"/>
                <a:gd name="T33" fmla="*/ 236 h 284"/>
                <a:gd name="T34" fmla="*/ 80 w 246"/>
                <a:gd name="T35" fmla="*/ 215 h 284"/>
                <a:gd name="T36" fmla="*/ 60 w 246"/>
                <a:gd name="T37" fmla="*/ 157 h 284"/>
                <a:gd name="T38" fmla="*/ 235 w 246"/>
                <a:gd name="T39" fmla="*/ 157 h 284"/>
                <a:gd name="T40" fmla="*/ 240 w 246"/>
                <a:gd name="T41" fmla="*/ 152 h 284"/>
                <a:gd name="T42" fmla="*/ 235 w 246"/>
                <a:gd name="T43" fmla="*/ 77 h 284"/>
                <a:gd name="T44" fmla="*/ 61 w 246"/>
                <a:gd name="T45" fmla="*/ 113 h 284"/>
                <a:gd name="T46" fmla="*/ 75 w 246"/>
                <a:gd name="T47" fmla="*/ 72 h 284"/>
                <a:gd name="T48" fmla="*/ 125 w 246"/>
                <a:gd name="T49" fmla="*/ 47 h 284"/>
                <a:gd name="T50" fmla="*/ 174 w 246"/>
                <a:gd name="T51" fmla="*/ 72 h 284"/>
                <a:gd name="T52" fmla="*/ 186 w 246"/>
                <a:gd name="T53" fmla="*/ 113 h 284"/>
                <a:gd name="T54" fmla="*/ 61 w 246"/>
                <a:gd name="T55" fmla="*/ 113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46" h="284">
                  <a:moveTo>
                    <a:pt x="235" y="77"/>
                  </a:moveTo>
                  <a:cubicBezTo>
                    <a:pt x="231" y="60"/>
                    <a:pt x="220" y="44"/>
                    <a:pt x="213" y="36"/>
                  </a:cubicBezTo>
                  <a:cubicBezTo>
                    <a:pt x="201" y="24"/>
                    <a:pt x="190" y="15"/>
                    <a:pt x="179" y="11"/>
                  </a:cubicBezTo>
                  <a:cubicBezTo>
                    <a:pt x="165" y="4"/>
                    <a:pt x="148" y="0"/>
                    <a:pt x="129" y="0"/>
                  </a:cubicBezTo>
                  <a:cubicBezTo>
                    <a:pt x="107" y="0"/>
                    <a:pt x="87" y="4"/>
                    <a:pt x="71" y="12"/>
                  </a:cubicBezTo>
                  <a:cubicBezTo>
                    <a:pt x="55" y="19"/>
                    <a:pt x="42" y="30"/>
                    <a:pt x="31" y="42"/>
                  </a:cubicBezTo>
                  <a:cubicBezTo>
                    <a:pt x="20" y="55"/>
                    <a:pt x="12" y="71"/>
                    <a:pt x="7" y="88"/>
                  </a:cubicBezTo>
                  <a:cubicBezTo>
                    <a:pt x="2" y="105"/>
                    <a:pt x="0" y="124"/>
                    <a:pt x="0" y="144"/>
                  </a:cubicBezTo>
                  <a:cubicBezTo>
                    <a:pt x="0" y="164"/>
                    <a:pt x="2" y="183"/>
                    <a:pt x="8" y="200"/>
                  </a:cubicBezTo>
                  <a:cubicBezTo>
                    <a:pt x="13" y="217"/>
                    <a:pt x="21" y="232"/>
                    <a:pt x="33" y="244"/>
                  </a:cubicBezTo>
                  <a:cubicBezTo>
                    <a:pt x="44" y="257"/>
                    <a:pt x="59" y="266"/>
                    <a:pt x="77" y="273"/>
                  </a:cubicBezTo>
                  <a:cubicBezTo>
                    <a:pt x="95" y="280"/>
                    <a:pt x="116" y="284"/>
                    <a:pt x="141" y="284"/>
                  </a:cubicBezTo>
                  <a:cubicBezTo>
                    <a:pt x="191" y="283"/>
                    <a:pt x="218" y="272"/>
                    <a:pt x="229" y="266"/>
                  </a:cubicBezTo>
                  <a:cubicBezTo>
                    <a:pt x="231" y="265"/>
                    <a:pt x="232" y="263"/>
                    <a:pt x="230" y="258"/>
                  </a:cubicBezTo>
                  <a:cubicBezTo>
                    <a:pt x="219" y="226"/>
                    <a:pt x="219" y="226"/>
                    <a:pt x="219" y="226"/>
                  </a:cubicBezTo>
                  <a:cubicBezTo>
                    <a:pt x="217" y="221"/>
                    <a:pt x="212" y="223"/>
                    <a:pt x="212" y="223"/>
                  </a:cubicBezTo>
                  <a:cubicBezTo>
                    <a:pt x="200" y="227"/>
                    <a:pt x="182" y="236"/>
                    <a:pt x="140" y="236"/>
                  </a:cubicBezTo>
                  <a:cubicBezTo>
                    <a:pt x="113" y="235"/>
                    <a:pt x="93" y="227"/>
                    <a:pt x="80" y="215"/>
                  </a:cubicBezTo>
                  <a:cubicBezTo>
                    <a:pt x="67" y="202"/>
                    <a:pt x="61" y="183"/>
                    <a:pt x="60" y="157"/>
                  </a:cubicBezTo>
                  <a:cubicBezTo>
                    <a:pt x="235" y="157"/>
                    <a:pt x="235" y="157"/>
                    <a:pt x="235" y="157"/>
                  </a:cubicBezTo>
                  <a:cubicBezTo>
                    <a:pt x="235" y="157"/>
                    <a:pt x="240" y="157"/>
                    <a:pt x="240" y="152"/>
                  </a:cubicBezTo>
                  <a:cubicBezTo>
                    <a:pt x="240" y="150"/>
                    <a:pt x="246" y="116"/>
                    <a:pt x="235" y="77"/>
                  </a:cubicBezTo>
                  <a:close/>
                  <a:moveTo>
                    <a:pt x="61" y="113"/>
                  </a:moveTo>
                  <a:cubicBezTo>
                    <a:pt x="63" y="97"/>
                    <a:pt x="68" y="83"/>
                    <a:pt x="75" y="72"/>
                  </a:cubicBezTo>
                  <a:cubicBezTo>
                    <a:pt x="86" y="56"/>
                    <a:pt x="102" y="47"/>
                    <a:pt x="125" y="47"/>
                  </a:cubicBezTo>
                  <a:cubicBezTo>
                    <a:pt x="148" y="47"/>
                    <a:pt x="163" y="56"/>
                    <a:pt x="174" y="72"/>
                  </a:cubicBezTo>
                  <a:cubicBezTo>
                    <a:pt x="181" y="83"/>
                    <a:pt x="184" y="97"/>
                    <a:pt x="186" y="113"/>
                  </a:cubicBezTo>
                  <a:lnTo>
                    <a:pt x="61" y="11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19" name="Freeform 26"/>
            <p:cNvSpPr>
              <a:spLocks noEditPoints="1"/>
            </p:cNvSpPr>
            <p:nvPr userDrawn="1"/>
          </p:nvSpPr>
          <p:spPr bwMode="auto">
            <a:xfrm>
              <a:off x="1870" y="1671"/>
              <a:ext cx="537" cy="672"/>
            </a:xfrm>
            <a:custGeom>
              <a:avLst/>
              <a:gdLst>
                <a:gd name="T0" fmla="*/ 142 w 227"/>
                <a:gd name="T1" fmla="*/ 105 h 284"/>
                <a:gd name="T2" fmla="*/ 115 w 227"/>
                <a:gd name="T3" fmla="*/ 104 h 284"/>
                <a:gd name="T4" fmla="*/ 72 w 227"/>
                <a:gd name="T5" fmla="*/ 110 h 284"/>
                <a:gd name="T6" fmla="*/ 35 w 227"/>
                <a:gd name="T7" fmla="*/ 127 h 284"/>
                <a:gd name="T8" fmla="*/ 10 w 227"/>
                <a:gd name="T9" fmla="*/ 156 h 284"/>
                <a:gd name="T10" fmla="*/ 0 w 227"/>
                <a:gd name="T11" fmla="*/ 196 h 284"/>
                <a:gd name="T12" fmla="*/ 8 w 227"/>
                <a:gd name="T13" fmla="*/ 236 h 284"/>
                <a:gd name="T14" fmla="*/ 31 w 227"/>
                <a:gd name="T15" fmla="*/ 263 h 284"/>
                <a:gd name="T16" fmla="*/ 67 w 227"/>
                <a:gd name="T17" fmla="*/ 279 h 284"/>
                <a:gd name="T18" fmla="*/ 113 w 227"/>
                <a:gd name="T19" fmla="*/ 284 h 284"/>
                <a:gd name="T20" fmla="*/ 166 w 227"/>
                <a:gd name="T21" fmla="*/ 279 h 284"/>
                <a:gd name="T22" fmla="*/ 210 w 227"/>
                <a:gd name="T23" fmla="*/ 271 h 284"/>
                <a:gd name="T24" fmla="*/ 223 w 227"/>
                <a:gd name="T25" fmla="*/ 267 h 284"/>
                <a:gd name="T26" fmla="*/ 227 w 227"/>
                <a:gd name="T27" fmla="*/ 262 h 284"/>
                <a:gd name="T28" fmla="*/ 227 w 227"/>
                <a:gd name="T29" fmla="*/ 102 h 284"/>
                <a:gd name="T30" fmla="*/ 199 w 227"/>
                <a:gd name="T31" fmla="*/ 24 h 284"/>
                <a:gd name="T32" fmla="*/ 118 w 227"/>
                <a:gd name="T33" fmla="*/ 0 h 284"/>
                <a:gd name="T34" fmla="*/ 72 w 227"/>
                <a:gd name="T35" fmla="*/ 4 h 284"/>
                <a:gd name="T36" fmla="*/ 18 w 227"/>
                <a:gd name="T37" fmla="*/ 24 h 284"/>
                <a:gd name="T38" fmla="*/ 16 w 227"/>
                <a:gd name="T39" fmla="*/ 31 h 284"/>
                <a:gd name="T40" fmla="*/ 28 w 227"/>
                <a:gd name="T41" fmla="*/ 64 h 284"/>
                <a:gd name="T42" fmla="*/ 34 w 227"/>
                <a:gd name="T43" fmla="*/ 67 h 284"/>
                <a:gd name="T44" fmla="*/ 37 w 227"/>
                <a:gd name="T45" fmla="*/ 66 h 284"/>
                <a:gd name="T46" fmla="*/ 113 w 227"/>
                <a:gd name="T47" fmla="*/ 48 h 284"/>
                <a:gd name="T48" fmla="*/ 157 w 227"/>
                <a:gd name="T49" fmla="*/ 59 h 284"/>
                <a:gd name="T50" fmla="*/ 171 w 227"/>
                <a:gd name="T51" fmla="*/ 101 h 284"/>
                <a:gd name="T52" fmla="*/ 171 w 227"/>
                <a:gd name="T53" fmla="*/ 109 h 284"/>
                <a:gd name="T54" fmla="*/ 142 w 227"/>
                <a:gd name="T55" fmla="*/ 105 h 284"/>
                <a:gd name="T56" fmla="*/ 72 w 227"/>
                <a:gd name="T57" fmla="*/ 228 h 284"/>
                <a:gd name="T58" fmla="*/ 62 w 227"/>
                <a:gd name="T59" fmla="*/ 218 h 284"/>
                <a:gd name="T60" fmla="*/ 57 w 227"/>
                <a:gd name="T61" fmla="*/ 195 h 284"/>
                <a:gd name="T62" fmla="*/ 73 w 227"/>
                <a:gd name="T63" fmla="*/ 161 h 284"/>
                <a:gd name="T64" fmla="*/ 123 w 227"/>
                <a:gd name="T65" fmla="*/ 148 h 284"/>
                <a:gd name="T66" fmla="*/ 171 w 227"/>
                <a:gd name="T67" fmla="*/ 152 h 284"/>
                <a:gd name="T68" fmla="*/ 171 w 227"/>
                <a:gd name="T69" fmla="*/ 232 h 284"/>
                <a:gd name="T70" fmla="*/ 171 w 227"/>
                <a:gd name="T71" fmla="*/ 232 h 284"/>
                <a:gd name="T72" fmla="*/ 124 w 227"/>
                <a:gd name="T73" fmla="*/ 238 h 284"/>
                <a:gd name="T74" fmla="*/ 72 w 227"/>
                <a:gd name="T75" fmla="*/ 228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27" h="284">
                  <a:moveTo>
                    <a:pt x="142" y="105"/>
                  </a:moveTo>
                  <a:cubicBezTo>
                    <a:pt x="135" y="105"/>
                    <a:pt x="126" y="104"/>
                    <a:pt x="115" y="104"/>
                  </a:cubicBezTo>
                  <a:cubicBezTo>
                    <a:pt x="100" y="104"/>
                    <a:pt x="85" y="106"/>
                    <a:pt x="72" y="110"/>
                  </a:cubicBezTo>
                  <a:cubicBezTo>
                    <a:pt x="58" y="114"/>
                    <a:pt x="46" y="119"/>
                    <a:pt x="35" y="127"/>
                  </a:cubicBezTo>
                  <a:cubicBezTo>
                    <a:pt x="24" y="134"/>
                    <a:pt x="16" y="144"/>
                    <a:pt x="10" y="156"/>
                  </a:cubicBezTo>
                  <a:cubicBezTo>
                    <a:pt x="4" y="167"/>
                    <a:pt x="0" y="181"/>
                    <a:pt x="0" y="196"/>
                  </a:cubicBezTo>
                  <a:cubicBezTo>
                    <a:pt x="0" y="212"/>
                    <a:pt x="3" y="225"/>
                    <a:pt x="8" y="236"/>
                  </a:cubicBezTo>
                  <a:cubicBezTo>
                    <a:pt x="14" y="247"/>
                    <a:pt x="21" y="256"/>
                    <a:pt x="31" y="263"/>
                  </a:cubicBezTo>
                  <a:cubicBezTo>
                    <a:pt x="41" y="270"/>
                    <a:pt x="53" y="276"/>
                    <a:pt x="67" y="279"/>
                  </a:cubicBezTo>
                  <a:cubicBezTo>
                    <a:pt x="81" y="282"/>
                    <a:pt x="96" y="284"/>
                    <a:pt x="113" y="284"/>
                  </a:cubicBezTo>
                  <a:cubicBezTo>
                    <a:pt x="131" y="284"/>
                    <a:pt x="149" y="282"/>
                    <a:pt x="166" y="279"/>
                  </a:cubicBezTo>
                  <a:cubicBezTo>
                    <a:pt x="184" y="276"/>
                    <a:pt x="205" y="272"/>
                    <a:pt x="210" y="271"/>
                  </a:cubicBezTo>
                  <a:cubicBezTo>
                    <a:pt x="216" y="269"/>
                    <a:pt x="223" y="267"/>
                    <a:pt x="223" y="267"/>
                  </a:cubicBezTo>
                  <a:cubicBezTo>
                    <a:pt x="227" y="266"/>
                    <a:pt x="227" y="262"/>
                    <a:pt x="227" y="262"/>
                  </a:cubicBezTo>
                  <a:cubicBezTo>
                    <a:pt x="227" y="102"/>
                    <a:pt x="227" y="102"/>
                    <a:pt x="227" y="102"/>
                  </a:cubicBezTo>
                  <a:cubicBezTo>
                    <a:pt x="227" y="67"/>
                    <a:pt x="217" y="40"/>
                    <a:pt x="199" y="24"/>
                  </a:cubicBezTo>
                  <a:cubicBezTo>
                    <a:pt x="180" y="8"/>
                    <a:pt x="153" y="0"/>
                    <a:pt x="118" y="0"/>
                  </a:cubicBezTo>
                  <a:cubicBezTo>
                    <a:pt x="105" y="0"/>
                    <a:pt x="84" y="2"/>
                    <a:pt x="72" y="4"/>
                  </a:cubicBezTo>
                  <a:cubicBezTo>
                    <a:pt x="72" y="4"/>
                    <a:pt x="33" y="12"/>
                    <a:pt x="18" y="24"/>
                  </a:cubicBezTo>
                  <a:cubicBezTo>
                    <a:pt x="18" y="24"/>
                    <a:pt x="14" y="26"/>
                    <a:pt x="16" y="31"/>
                  </a:cubicBezTo>
                  <a:cubicBezTo>
                    <a:pt x="28" y="64"/>
                    <a:pt x="28" y="64"/>
                    <a:pt x="28" y="64"/>
                  </a:cubicBezTo>
                  <a:cubicBezTo>
                    <a:pt x="30" y="69"/>
                    <a:pt x="34" y="67"/>
                    <a:pt x="34" y="67"/>
                  </a:cubicBezTo>
                  <a:cubicBezTo>
                    <a:pt x="34" y="67"/>
                    <a:pt x="35" y="67"/>
                    <a:pt x="37" y="66"/>
                  </a:cubicBezTo>
                  <a:cubicBezTo>
                    <a:pt x="71" y="48"/>
                    <a:pt x="113" y="48"/>
                    <a:pt x="113" y="48"/>
                  </a:cubicBezTo>
                  <a:cubicBezTo>
                    <a:pt x="132" y="48"/>
                    <a:pt x="147" y="52"/>
                    <a:pt x="157" y="59"/>
                  </a:cubicBezTo>
                  <a:cubicBezTo>
                    <a:pt x="166" y="67"/>
                    <a:pt x="171" y="78"/>
                    <a:pt x="171" y="101"/>
                  </a:cubicBezTo>
                  <a:cubicBezTo>
                    <a:pt x="171" y="109"/>
                    <a:pt x="171" y="109"/>
                    <a:pt x="171" y="109"/>
                  </a:cubicBezTo>
                  <a:cubicBezTo>
                    <a:pt x="156" y="106"/>
                    <a:pt x="142" y="105"/>
                    <a:pt x="142" y="105"/>
                  </a:cubicBezTo>
                  <a:close/>
                  <a:moveTo>
                    <a:pt x="72" y="228"/>
                  </a:moveTo>
                  <a:cubicBezTo>
                    <a:pt x="66" y="223"/>
                    <a:pt x="65" y="221"/>
                    <a:pt x="62" y="218"/>
                  </a:cubicBezTo>
                  <a:cubicBezTo>
                    <a:pt x="59" y="212"/>
                    <a:pt x="57" y="205"/>
                    <a:pt x="57" y="195"/>
                  </a:cubicBezTo>
                  <a:cubicBezTo>
                    <a:pt x="57" y="180"/>
                    <a:pt x="62" y="169"/>
                    <a:pt x="73" y="161"/>
                  </a:cubicBezTo>
                  <a:cubicBezTo>
                    <a:pt x="73" y="161"/>
                    <a:pt x="88" y="148"/>
                    <a:pt x="123" y="148"/>
                  </a:cubicBezTo>
                  <a:cubicBezTo>
                    <a:pt x="149" y="149"/>
                    <a:pt x="171" y="152"/>
                    <a:pt x="171" y="152"/>
                  </a:cubicBezTo>
                  <a:cubicBezTo>
                    <a:pt x="171" y="232"/>
                    <a:pt x="171" y="232"/>
                    <a:pt x="171" y="232"/>
                  </a:cubicBezTo>
                  <a:cubicBezTo>
                    <a:pt x="171" y="232"/>
                    <a:pt x="171" y="232"/>
                    <a:pt x="171" y="232"/>
                  </a:cubicBezTo>
                  <a:cubicBezTo>
                    <a:pt x="171" y="232"/>
                    <a:pt x="149" y="237"/>
                    <a:pt x="124" y="238"/>
                  </a:cubicBezTo>
                  <a:cubicBezTo>
                    <a:pt x="88" y="240"/>
                    <a:pt x="72" y="228"/>
                    <a:pt x="72" y="22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20" name="Freeform 27"/>
            <p:cNvSpPr>
              <a:spLocks/>
            </p:cNvSpPr>
            <p:nvPr userDrawn="1"/>
          </p:nvSpPr>
          <p:spPr bwMode="auto">
            <a:xfrm>
              <a:off x="5162" y="1676"/>
              <a:ext cx="386" cy="653"/>
            </a:xfrm>
            <a:custGeom>
              <a:avLst/>
              <a:gdLst>
                <a:gd name="T0" fmla="*/ 162 w 163"/>
                <a:gd name="T1" fmla="*/ 13 h 276"/>
                <a:gd name="T2" fmla="*/ 159 w 163"/>
                <a:gd name="T3" fmla="*/ 7 h 276"/>
                <a:gd name="T4" fmla="*/ 130 w 163"/>
                <a:gd name="T5" fmla="*/ 2 h 276"/>
                <a:gd name="T6" fmla="*/ 85 w 163"/>
                <a:gd name="T7" fmla="*/ 9 h 276"/>
                <a:gd name="T8" fmla="*/ 55 w 163"/>
                <a:gd name="T9" fmla="*/ 31 h 276"/>
                <a:gd name="T10" fmla="*/ 55 w 163"/>
                <a:gd name="T11" fmla="*/ 9 h 276"/>
                <a:gd name="T12" fmla="*/ 50 w 163"/>
                <a:gd name="T13" fmla="*/ 4 h 276"/>
                <a:gd name="T14" fmla="*/ 5 w 163"/>
                <a:gd name="T15" fmla="*/ 4 h 276"/>
                <a:gd name="T16" fmla="*/ 0 w 163"/>
                <a:gd name="T17" fmla="*/ 9 h 276"/>
                <a:gd name="T18" fmla="*/ 0 w 163"/>
                <a:gd name="T19" fmla="*/ 270 h 276"/>
                <a:gd name="T20" fmla="*/ 6 w 163"/>
                <a:gd name="T21" fmla="*/ 276 h 276"/>
                <a:gd name="T22" fmla="*/ 52 w 163"/>
                <a:gd name="T23" fmla="*/ 276 h 276"/>
                <a:gd name="T24" fmla="*/ 57 w 163"/>
                <a:gd name="T25" fmla="*/ 270 h 276"/>
                <a:gd name="T26" fmla="*/ 57 w 163"/>
                <a:gd name="T27" fmla="*/ 140 h 276"/>
                <a:gd name="T28" fmla="*/ 63 w 163"/>
                <a:gd name="T29" fmla="*/ 94 h 276"/>
                <a:gd name="T30" fmla="*/ 78 w 163"/>
                <a:gd name="T31" fmla="*/ 68 h 276"/>
                <a:gd name="T32" fmla="*/ 100 w 163"/>
                <a:gd name="T33" fmla="*/ 55 h 276"/>
                <a:gd name="T34" fmla="*/ 123 w 163"/>
                <a:gd name="T35" fmla="*/ 52 h 276"/>
                <a:gd name="T36" fmla="*/ 142 w 163"/>
                <a:gd name="T37" fmla="*/ 54 h 276"/>
                <a:gd name="T38" fmla="*/ 149 w 163"/>
                <a:gd name="T39" fmla="*/ 50 h 276"/>
                <a:gd name="T40" fmla="*/ 162 w 163"/>
                <a:gd name="T41" fmla="*/ 13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76">
                  <a:moveTo>
                    <a:pt x="162" y="13"/>
                  </a:moveTo>
                  <a:cubicBezTo>
                    <a:pt x="163" y="9"/>
                    <a:pt x="161" y="7"/>
                    <a:pt x="159" y="7"/>
                  </a:cubicBezTo>
                  <a:cubicBezTo>
                    <a:pt x="156" y="5"/>
                    <a:pt x="142" y="2"/>
                    <a:pt x="130" y="2"/>
                  </a:cubicBezTo>
                  <a:cubicBezTo>
                    <a:pt x="108" y="0"/>
                    <a:pt x="96" y="4"/>
                    <a:pt x="85" y="9"/>
                  </a:cubicBezTo>
                  <a:cubicBezTo>
                    <a:pt x="74" y="14"/>
                    <a:pt x="62" y="22"/>
                    <a:pt x="55" y="31"/>
                  </a:cubicBezTo>
                  <a:cubicBezTo>
                    <a:pt x="55" y="9"/>
                    <a:pt x="55" y="9"/>
                    <a:pt x="55" y="9"/>
                  </a:cubicBezTo>
                  <a:cubicBezTo>
                    <a:pt x="55" y="6"/>
                    <a:pt x="53" y="4"/>
                    <a:pt x="50" y="4"/>
                  </a:cubicBezTo>
                  <a:cubicBezTo>
                    <a:pt x="5" y="4"/>
                    <a:pt x="5" y="4"/>
                    <a:pt x="5" y="4"/>
                  </a:cubicBezTo>
                  <a:cubicBezTo>
                    <a:pt x="3" y="4"/>
                    <a:pt x="0" y="6"/>
                    <a:pt x="0" y="9"/>
                  </a:cubicBezTo>
                  <a:cubicBezTo>
                    <a:pt x="0" y="270"/>
                    <a:pt x="0" y="270"/>
                    <a:pt x="0" y="270"/>
                  </a:cubicBezTo>
                  <a:cubicBezTo>
                    <a:pt x="0" y="273"/>
                    <a:pt x="3" y="276"/>
                    <a:pt x="6" y="276"/>
                  </a:cubicBezTo>
                  <a:cubicBezTo>
                    <a:pt x="52" y="276"/>
                    <a:pt x="52" y="276"/>
                    <a:pt x="52" y="276"/>
                  </a:cubicBezTo>
                  <a:cubicBezTo>
                    <a:pt x="55" y="276"/>
                    <a:pt x="57" y="273"/>
                    <a:pt x="57" y="270"/>
                  </a:cubicBezTo>
                  <a:cubicBezTo>
                    <a:pt x="57" y="140"/>
                    <a:pt x="57" y="140"/>
                    <a:pt x="57" y="140"/>
                  </a:cubicBezTo>
                  <a:cubicBezTo>
                    <a:pt x="57" y="123"/>
                    <a:pt x="59" y="105"/>
                    <a:pt x="63" y="94"/>
                  </a:cubicBezTo>
                  <a:cubicBezTo>
                    <a:pt x="67" y="83"/>
                    <a:pt x="72" y="75"/>
                    <a:pt x="78" y="68"/>
                  </a:cubicBezTo>
                  <a:cubicBezTo>
                    <a:pt x="85" y="62"/>
                    <a:pt x="92" y="58"/>
                    <a:pt x="100" y="55"/>
                  </a:cubicBezTo>
                  <a:cubicBezTo>
                    <a:pt x="108" y="53"/>
                    <a:pt x="117" y="52"/>
                    <a:pt x="123" y="52"/>
                  </a:cubicBezTo>
                  <a:cubicBezTo>
                    <a:pt x="132" y="52"/>
                    <a:pt x="142" y="54"/>
                    <a:pt x="142" y="54"/>
                  </a:cubicBezTo>
                  <a:cubicBezTo>
                    <a:pt x="146" y="55"/>
                    <a:pt x="148" y="53"/>
                    <a:pt x="149" y="50"/>
                  </a:cubicBezTo>
                  <a:cubicBezTo>
                    <a:pt x="152" y="42"/>
                    <a:pt x="160" y="18"/>
                    <a:pt x="162" y="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21" name="Freeform 28"/>
            <p:cNvSpPr>
              <a:spLocks/>
            </p:cNvSpPr>
            <p:nvPr userDrawn="1"/>
          </p:nvSpPr>
          <p:spPr bwMode="auto">
            <a:xfrm>
              <a:off x="3807" y="1406"/>
              <a:ext cx="728" cy="1219"/>
            </a:xfrm>
            <a:custGeom>
              <a:avLst/>
              <a:gdLst>
                <a:gd name="T0" fmla="*/ 303 w 308"/>
                <a:gd name="T1" fmla="*/ 6 h 515"/>
                <a:gd name="T2" fmla="*/ 286 w 308"/>
                <a:gd name="T3" fmla="*/ 2 h 515"/>
                <a:gd name="T4" fmla="*/ 262 w 308"/>
                <a:gd name="T5" fmla="*/ 0 h 515"/>
                <a:gd name="T6" fmla="*/ 188 w 308"/>
                <a:gd name="T7" fmla="*/ 27 h 515"/>
                <a:gd name="T8" fmla="*/ 153 w 308"/>
                <a:gd name="T9" fmla="*/ 106 h 515"/>
                <a:gd name="T10" fmla="*/ 151 w 308"/>
                <a:gd name="T11" fmla="*/ 118 h 515"/>
                <a:gd name="T12" fmla="*/ 111 w 308"/>
                <a:gd name="T13" fmla="*/ 118 h 515"/>
                <a:gd name="T14" fmla="*/ 105 w 308"/>
                <a:gd name="T15" fmla="*/ 123 h 515"/>
                <a:gd name="T16" fmla="*/ 99 w 308"/>
                <a:gd name="T17" fmla="*/ 159 h 515"/>
                <a:gd name="T18" fmla="*/ 104 w 308"/>
                <a:gd name="T19" fmla="*/ 165 h 515"/>
                <a:gd name="T20" fmla="*/ 143 w 308"/>
                <a:gd name="T21" fmla="*/ 165 h 515"/>
                <a:gd name="T22" fmla="*/ 104 w 308"/>
                <a:gd name="T23" fmla="*/ 384 h 515"/>
                <a:gd name="T24" fmla="*/ 93 w 308"/>
                <a:gd name="T25" fmla="*/ 427 h 515"/>
                <a:gd name="T26" fmla="*/ 81 w 308"/>
                <a:gd name="T27" fmla="*/ 452 h 515"/>
                <a:gd name="T28" fmla="*/ 65 w 308"/>
                <a:gd name="T29" fmla="*/ 464 h 515"/>
                <a:gd name="T30" fmla="*/ 44 w 308"/>
                <a:gd name="T31" fmla="*/ 467 h 515"/>
                <a:gd name="T32" fmla="*/ 30 w 308"/>
                <a:gd name="T33" fmla="*/ 466 h 515"/>
                <a:gd name="T34" fmla="*/ 21 w 308"/>
                <a:gd name="T35" fmla="*/ 463 h 515"/>
                <a:gd name="T36" fmla="*/ 15 w 308"/>
                <a:gd name="T37" fmla="*/ 466 h 515"/>
                <a:gd name="T38" fmla="*/ 2 w 308"/>
                <a:gd name="T39" fmla="*/ 501 h 515"/>
                <a:gd name="T40" fmla="*/ 4 w 308"/>
                <a:gd name="T41" fmla="*/ 508 h 515"/>
                <a:gd name="T42" fmla="*/ 20 w 308"/>
                <a:gd name="T43" fmla="*/ 513 h 515"/>
                <a:gd name="T44" fmla="*/ 46 w 308"/>
                <a:gd name="T45" fmla="*/ 515 h 515"/>
                <a:gd name="T46" fmla="*/ 89 w 308"/>
                <a:gd name="T47" fmla="*/ 509 h 515"/>
                <a:gd name="T48" fmla="*/ 121 w 308"/>
                <a:gd name="T49" fmla="*/ 486 h 515"/>
                <a:gd name="T50" fmla="*/ 144 w 308"/>
                <a:gd name="T51" fmla="*/ 447 h 515"/>
                <a:gd name="T52" fmla="*/ 159 w 308"/>
                <a:gd name="T53" fmla="*/ 388 h 515"/>
                <a:gd name="T54" fmla="*/ 199 w 308"/>
                <a:gd name="T55" fmla="*/ 165 h 515"/>
                <a:gd name="T56" fmla="*/ 257 w 308"/>
                <a:gd name="T57" fmla="*/ 165 h 515"/>
                <a:gd name="T58" fmla="*/ 262 w 308"/>
                <a:gd name="T59" fmla="*/ 160 h 515"/>
                <a:gd name="T60" fmla="*/ 269 w 308"/>
                <a:gd name="T61" fmla="*/ 123 h 515"/>
                <a:gd name="T62" fmla="*/ 263 w 308"/>
                <a:gd name="T63" fmla="*/ 118 h 515"/>
                <a:gd name="T64" fmla="*/ 207 w 308"/>
                <a:gd name="T65" fmla="*/ 118 h 515"/>
                <a:gd name="T66" fmla="*/ 217 w 308"/>
                <a:gd name="T67" fmla="*/ 78 h 515"/>
                <a:gd name="T68" fmla="*/ 229 w 308"/>
                <a:gd name="T69" fmla="*/ 60 h 515"/>
                <a:gd name="T70" fmla="*/ 243 w 308"/>
                <a:gd name="T71" fmla="*/ 51 h 515"/>
                <a:gd name="T72" fmla="*/ 262 w 308"/>
                <a:gd name="T73" fmla="*/ 48 h 515"/>
                <a:gd name="T74" fmla="*/ 277 w 308"/>
                <a:gd name="T75" fmla="*/ 49 h 515"/>
                <a:gd name="T76" fmla="*/ 286 w 308"/>
                <a:gd name="T77" fmla="*/ 51 h 515"/>
                <a:gd name="T78" fmla="*/ 293 w 308"/>
                <a:gd name="T79" fmla="*/ 49 h 515"/>
                <a:gd name="T80" fmla="*/ 307 w 308"/>
                <a:gd name="T81" fmla="*/ 12 h 515"/>
                <a:gd name="T82" fmla="*/ 303 w 308"/>
                <a:gd name="T83" fmla="*/ 6 h 5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08" h="515">
                  <a:moveTo>
                    <a:pt x="303" y="6"/>
                  </a:moveTo>
                  <a:cubicBezTo>
                    <a:pt x="298" y="4"/>
                    <a:pt x="293" y="3"/>
                    <a:pt x="286" y="2"/>
                  </a:cubicBezTo>
                  <a:cubicBezTo>
                    <a:pt x="279" y="1"/>
                    <a:pt x="271" y="0"/>
                    <a:pt x="262" y="0"/>
                  </a:cubicBezTo>
                  <a:cubicBezTo>
                    <a:pt x="231" y="0"/>
                    <a:pt x="206" y="9"/>
                    <a:pt x="188" y="27"/>
                  </a:cubicBezTo>
                  <a:cubicBezTo>
                    <a:pt x="171" y="44"/>
                    <a:pt x="159" y="71"/>
                    <a:pt x="153" y="106"/>
                  </a:cubicBezTo>
                  <a:cubicBezTo>
                    <a:pt x="151" y="118"/>
                    <a:pt x="151" y="118"/>
                    <a:pt x="151" y="118"/>
                  </a:cubicBezTo>
                  <a:cubicBezTo>
                    <a:pt x="111" y="118"/>
                    <a:pt x="111" y="118"/>
                    <a:pt x="111" y="118"/>
                  </a:cubicBezTo>
                  <a:cubicBezTo>
                    <a:pt x="111" y="118"/>
                    <a:pt x="106" y="118"/>
                    <a:pt x="105" y="123"/>
                  </a:cubicBezTo>
                  <a:cubicBezTo>
                    <a:pt x="99" y="159"/>
                    <a:pt x="99" y="159"/>
                    <a:pt x="99" y="159"/>
                  </a:cubicBezTo>
                  <a:cubicBezTo>
                    <a:pt x="98" y="163"/>
                    <a:pt x="100" y="165"/>
                    <a:pt x="104" y="165"/>
                  </a:cubicBezTo>
                  <a:cubicBezTo>
                    <a:pt x="143" y="165"/>
                    <a:pt x="143" y="165"/>
                    <a:pt x="143" y="165"/>
                  </a:cubicBezTo>
                  <a:cubicBezTo>
                    <a:pt x="104" y="384"/>
                    <a:pt x="104" y="384"/>
                    <a:pt x="104" y="384"/>
                  </a:cubicBezTo>
                  <a:cubicBezTo>
                    <a:pt x="101" y="402"/>
                    <a:pt x="97" y="416"/>
                    <a:pt x="93" y="427"/>
                  </a:cubicBezTo>
                  <a:cubicBezTo>
                    <a:pt x="89" y="438"/>
                    <a:pt x="86" y="446"/>
                    <a:pt x="81" y="452"/>
                  </a:cubicBezTo>
                  <a:cubicBezTo>
                    <a:pt x="77" y="458"/>
                    <a:pt x="72" y="462"/>
                    <a:pt x="65" y="464"/>
                  </a:cubicBezTo>
                  <a:cubicBezTo>
                    <a:pt x="59" y="466"/>
                    <a:pt x="52" y="467"/>
                    <a:pt x="44" y="467"/>
                  </a:cubicBezTo>
                  <a:cubicBezTo>
                    <a:pt x="40" y="467"/>
                    <a:pt x="35" y="467"/>
                    <a:pt x="30" y="466"/>
                  </a:cubicBezTo>
                  <a:cubicBezTo>
                    <a:pt x="26" y="465"/>
                    <a:pt x="24" y="464"/>
                    <a:pt x="21" y="463"/>
                  </a:cubicBezTo>
                  <a:cubicBezTo>
                    <a:pt x="21" y="463"/>
                    <a:pt x="16" y="461"/>
                    <a:pt x="15" y="466"/>
                  </a:cubicBezTo>
                  <a:cubicBezTo>
                    <a:pt x="13" y="469"/>
                    <a:pt x="3" y="498"/>
                    <a:pt x="2" y="501"/>
                  </a:cubicBezTo>
                  <a:cubicBezTo>
                    <a:pt x="0" y="505"/>
                    <a:pt x="2" y="507"/>
                    <a:pt x="4" y="508"/>
                  </a:cubicBezTo>
                  <a:cubicBezTo>
                    <a:pt x="10" y="510"/>
                    <a:pt x="13" y="511"/>
                    <a:pt x="20" y="513"/>
                  </a:cubicBezTo>
                  <a:cubicBezTo>
                    <a:pt x="30" y="515"/>
                    <a:pt x="38" y="515"/>
                    <a:pt x="46" y="515"/>
                  </a:cubicBezTo>
                  <a:cubicBezTo>
                    <a:pt x="62" y="515"/>
                    <a:pt x="77" y="513"/>
                    <a:pt x="89" y="509"/>
                  </a:cubicBezTo>
                  <a:cubicBezTo>
                    <a:pt x="101" y="504"/>
                    <a:pt x="112" y="496"/>
                    <a:pt x="121" y="486"/>
                  </a:cubicBezTo>
                  <a:cubicBezTo>
                    <a:pt x="132" y="475"/>
                    <a:pt x="138" y="463"/>
                    <a:pt x="144" y="447"/>
                  </a:cubicBezTo>
                  <a:cubicBezTo>
                    <a:pt x="150" y="431"/>
                    <a:pt x="155" y="411"/>
                    <a:pt x="159" y="388"/>
                  </a:cubicBezTo>
                  <a:cubicBezTo>
                    <a:pt x="199" y="165"/>
                    <a:pt x="199" y="165"/>
                    <a:pt x="199" y="165"/>
                  </a:cubicBezTo>
                  <a:cubicBezTo>
                    <a:pt x="257" y="165"/>
                    <a:pt x="257" y="165"/>
                    <a:pt x="257" y="165"/>
                  </a:cubicBezTo>
                  <a:cubicBezTo>
                    <a:pt x="257" y="165"/>
                    <a:pt x="261" y="165"/>
                    <a:pt x="262" y="160"/>
                  </a:cubicBezTo>
                  <a:cubicBezTo>
                    <a:pt x="269" y="123"/>
                    <a:pt x="269" y="123"/>
                    <a:pt x="269" y="123"/>
                  </a:cubicBezTo>
                  <a:cubicBezTo>
                    <a:pt x="269" y="120"/>
                    <a:pt x="268" y="118"/>
                    <a:pt x="263" y="118"/>
                  </a:cubicBezTo>
                  <a:cubicBezTo>
                    <a:pt x="207" y="118"/>
                    <a:pt x="207" y="118"/>
                    <a:pt x="207" y="118"/>
                  </a:cubicBezTo>
                  <a:cubicBezTo>
                    <a:pt x="208" y="117"/>
                    <a:pt x="210" y="97"/>
                    <a:pt x="217" y="78"/>
                  </a:cubicBezTo>
                  <a:cubicBezTo>
                    <a:pt x="219" y="70"/>
                    <a:pt x="224" y="64"/>
                    <a:pt x="229" y="60"/>
                  </a:cubicBezTo>
                  <a:cubicBezTo>
                    <a:pt x="233" y="55"/>
                    <a:pt x="238" y="52"/>
                    <a:pt x="243" y="51"/>
                  </a:cubicBezTo>
                  <a:cubicBezTo>
                    <a:pt x="249" y="49"/>
                    <a:pt x="255" y="48"/>
                    <a:pt x="262" y="48"/>
                  </a:cubicBezTo>
                  <a:cubicBezTo>
                    <a:pt x="267" y="48"/>
                    <a:pt x="273" y="48"/>
                    <a:pt x="277" y="49"/>
                  </a:cubicBezTo>
                  <a:cubicBezTo>
                    <a:pt x="282" y="50"/>
                    <a:pt x="284" y="51"/>
                    <a:pt x="286" y="51"/>
                  </a:cubicBezTo>
                  <a:cubicBezTo>
                    <a:pt x="291" y="53"/>
                    <a:pt x="292" y="52"/>
                    <a:pt x="293" y="49"/>
                  </a:cubicBezTo>
                  <a:cubicBezTo>
                    <a:pt x="307" y="12"/>
                    <a:pt x="307" y="12"/>
                    <a:pt x="307" y="12"/>
                  </a:cubicBezTo>
                  <a:cubicBezTo>
                    <a:pt x="308" y="8"/>
                    <a:pt x="305" y="6"/>
                    <a:pt x="303"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22" name="Freeform 29"/>
            <p:cNvSpPr>
              <a:spLocks/>
            </p:cNvSpPr>
            <p:nvPr userDrawn="1"/>
          </p:nvSpPr>
          <p:spPr bwMode="auto">
            <a:xfrm>
              <a:off x="2542" y="1421"/>
              <a:ext cx="132" cy="908"/>
            </a:xfrm>
            <a:custGeom>
              <a:avLst/>
              <a:gdLst>
                <a:gd name="T0" fmla="*/ 56 w 56"/>
                <a:gd name="T1" fmla="*/ 378 h 384"/>
                <a:gd name="T2" fmla="*/ 51 w 56"/>
                <a:gd name="T3" fmla="*/ 384 h 384"/>
                <a:gd name="T4" fmla="*/ 5 w 56"/>
                <a:gd name="T5" fmla="*/ 384 h 384"/>
                <a:gd name="T6" fmla="*/ 0 w 56"/>
                <a:gd name="T7" fmla="*/ 378 h 384"/>
                <a:gd name="T8" fmla="*/ 0 w 56"/>
                <a:gd name="T9" fmla="*/ 5 h 384"/>
                <a:gd name="T10" fmla="*/ 5 w 56"/>
                <a:gd name="T11" fmla="*/ 0 h 384"/>
                <a:gd name="T12" fmla="*/ 51 w 56"/>
                <a:gd name="T13" fmla="*/ 0 h 384"/>
                <a:gd name="T14" fmla="*/ 56 w 56"/>
                <a:gd name="T15" fmla="*/ 5 h 384"/>
                <a:gd name="T16" fmla="*/ 56 w 56"/>
                <a:gd name="T17" fmla="*/ 378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384">
                  <a:moveTo>
                    <a:pt x="56" y="378"/>
                  </a:moveTo>
                  <a:cubicBezTo>
                    <a:pt x="56" y="381"/>
                    <a:pt x="54" y="384"/>
                    <a:pt x="51" y="384"/>
                  </a:cubicBezTo>
                  <a:cubicBezTo>
                    <a:pt x="5" y="384"/>
                    <a:pt x="5" y="384"/>
                    <a:pt x="5" y="384"/>
                  </a:cubicBezTo>
                  <a:cubicBezTo>
                    <a:pt x="2" y="384"/>
                    <a:pt x="0" y="381"/>
                    <a:pt x="0" y="378"/>
                  </a:cubicBezTo>
                  <a:cubicBezTo>
                    <a:pt x="0" y="5"/>
                    <a:pt x="0" y="5"/>
                    <a:pt x="0" y="5"/>
                  </a:cubicBezTo>
                  <a:cubicBezTo>
                    <a:pt x="0" y="2"/>
                    <a:pt x="2" y="0"/>
                    <a:pt x="5" y="0"/>
                  </a:cubicBezTo>
                  <a:cubicBezTo>
                    <a:pt x="51" y="0"/>
                    <a:pt x="51" y="0"/>
                    <a:pt x="51" y="0"/>
                  </a:cubicBezTo>
                  <a:cubicBezTo>
                    <a:pt x="54" y="0"/>
                    <a:pt x="56" y="2"/>
                    <a:pt x="56" y="5"/>
                  </a:cubicBezTo>
                  <a:lnTo>
                    <a:pt x="56" y="37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grpSp>
      <p:cxnSp>
        <p:nvCxnSpPr>
          <p:cNvPr id="7" name="Straight Connector 6"/>
          <p:cNvCxnSpPr/>
          <p:nvPr/>
        </p:nvCxnSpPr>
        <p:spPr>
          <a:xfrm>
            <a:off x="5832389" y="0"/>
            <a:ext cx="0" cy="469557"/>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2004603"/>
      </p:ext>
    </p:extLst>
  </p:cSld>
  <p:clrMap bg1="lt1" tx1="dk1" bg2="lt2" tx2="dk2" accent1="accent1" accent2="accent2" accent3="accent3" accent4="accent4" accent5="accent5" accent6="accent6" hlink="hlink" folHlink="folHlink"/>
  <p:notesStyle>
    <a:lvl1pPr marL="0" indent="0" algn="l" defTabSz="914400" rtl="0" eaLnBrk="1" latinLnBrk="0" hangingPunct="1">
      <a:buFont typeface="Arial" panose="020B0604020202020204" pitchFamily="34" charset="0"/>
      <a:buNone/>
      <a:defRPr sz="1000" kern="1200">
        <a:solidFill>
          <a:schemeClr val="tx1"/>
        </a:solidFill>
        <a:latin typeface="Salesforce Sans"/>
        <a:ea typeface="+mn-ea"/>
        <a:cs typeface="+mn-cs"/>
      </a:defRPr>
    </a:lvl1pPr>
    <a:lvl2pPr marL="457200" indent="0" algn="l" defTabSz="914400" rtl="0" eaLnBrk="1" latinLnBrk="0" hangingPunct="1">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buFont typeface="Arial" panose="020B0604020202020204" pitchFamily="34" charset="0"/>
      <a:buNone/>
      <a:defRPr sz="1200" kern="1200">
        <a:solidFill>
          <a:schemeClr val="tx1"/>
        </a:solidFill>
        <a:latin typeface="+mn-lt"/>
        <a:ea typeface="+mn-ea"/>
        <a:cs typeface="+mn-cs"/>
      </a:defRPr>
    </a:lvl4pPr>
    <a:lvl5pPr marL="1828800" indent="0" algn="l" defTabSz="914400" rtl="0" eaLnBrk="1" latinLnBrk="0" hangingPunct="1">
      <a:buFont typeface="Arial" panose="020B0604020202020204" pitchFamily="34" charset="0"/>
      <a:buNone/>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36328459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29990179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ja-JP" dirty="0" smtClean="0"/>
              <a:t>There are a couple different ways to build communities, but for the purposes of this overview</a:t>
            </a:r>
            <a:r>
              <a:rPr kumimoji="1" lang="en-US" altLang="ja-JP" baseline="0" dirty="0" smtClean="0"/>
              <a:t> we’ll be referencing </a:t>
            </a:r>
            <a:r>
              <a:rPr kumimoji="1" lang="en-US" altLang="ja-JP" baseline="0" dirty="0" err="1" smtClean="0"/>
              <a:t>Visualforce</a:t>
            </a:r>
            <a:r>
              <a:rPr kumimoji="1" lang="en-US" altLang="ja-JP" baseline="0" dirty="0" smtClean="0"/>
              <a:t> based communities.</a:t>
            </a:r>
            <a:endParaRPr kumimoji="1" lang="en-US" altLang="ja-JP" dirty="0" smtClean="0"/>
          </a:p>
          <a:p>
            <a:endParaRPr kumimoji="1" lang="en-US" altLang="ja-JP" dirty="0" smtClean="0"/>
          </a:p>
          <a:p>
            <a:r>
              <a:rPr kumimoji="1" lang="en-US" altLang="ja-JP" dirty="0" smtClean="0"/>
              <a:t>There are 3 primary ways to present a mobile friendly</a:t>
            </a:r>
            <a:r>
              <a:rPr kumimoji="1" lang="en-US" altLang="ja-JP" baseline="0" dirty="0" smtClean="0"/>
              <a:t> experience to communities users:</a:t>
            </a:r>
          </a:p>
          <a:p>
            <a:r>
              <a:rPr kumimoji="1" lang="en-US" altLang="ja-JP" baseline="0" dirty="0" smtClean="0"/>
              <a:t>  - Salesforce1 app</a:t>
            </a:r>
          </a:p>
          <a:p>
            <a:r>
              <a:rPr kumimoji="1" lang="en-US" altLang="ja-JP" baseline="0" dirty="0" smtClean="0"/>
              <a:t>  - Response </a:t>
            </a:r>
            <a:r>
              <a:rPr kumimoji="1" lang="en-US" altLang="ja-JP" baseline="0" dirty="0" err="1" smtClean="0"/>
              <a:t>Visualforce</a:t>
            </a:r>
            <a:r>
              <a:rPr kumimoji="1" lang="en-US" altLang="ja-JP" baseline="0" dirty="0" smtClean="0"/>
              <a:t>-based website</a:t>
            </a:r>
          </a:p>
          <a:p>
            <a:r>
              <a:rPr kumimoji="1" lang="en-US" altLang="ja-JP" baseline="0" dirty="0" smtClean="0"/>
              <a:t>  - Native mobile application</a:t>
            </a:r>
          </a:p>
          <a:p>
            <a:endParaRPr kumimoji="1" lang="en-US" altLang="ja-JP" baseline="0" dirty="0" smtClean="0"/>
          </a:p>
          <a:p>
            <a:r>
              <a:rPr kumimoji="1" lang="en-US" altLang="ja-JP" baseline="0" dirty="0" smtClean="0"/>
              <a:t>Each has their own pitfalls:</a:t>
            </a:r>
          </a:p>
          <a:p>
            <a:r>
              <a:rPr kumimoji="1" lang="en-US" altLang="ja-JP" baseline="0" dirty="0" smtClean="0"/>
              <a:t>  - Salesforce1 is tied to the </a:t>
            </a:r>
            <a:r>
              <a:rPr kumimoji="1" lang="en-US" altLang="ja-JP" baseline="0" dirty="0" err="1" smtClean="0"/>
              <a:t>Salesforce</a:t>
            </a:r>
            <a:r>
              <a:rPr kumimoji="1" lang="en-US" altLang="ja-JP" baseline="0" dirty="0" smtClean="0"/>
              <a:t> branding; Salesforce1 must be downloaded, community </a:t>
            </a:r>
            <a:r>
              <a:rPr kumimoji="1" lang="en-US" altLang="ja-JP" baseline="0" dirty="0" err="1" smtClean="0"/>
              <a:t>url</a:t>
            </a:r>
            <a:r>
              <a:rPr kumimoji="1" lang="en-US" altLang="ja-JP" baseline="0" dirty="0" smtClean="0"/>
              <a:t> manually set up</a:t>
            </a:r>
          </a:p>
          <a:p>
            <a:r>
              <a:rPr kumimoji="1" lang="en-US" altLang="ja-JP" baseline="0" dirty="0" smtClean="0"/>
              <a:t>      - Good for employee community</a:t>
            </a:r>
          </a:p>
          <a:p>
            <a:r>
              <a:rPr kumimoji="1" lang="en-US" altLang="ja-JP" baseline="0" dirty="0" smtClean="0"/>
              <a:t>  - Response website doesn’t allow you an app to download, but you can have custom branding and only maintain a single code base</a:t>
            </a:r>
          </a:p>
          <a:p>
            <a:r>
              <a:rPr kumimoji="1" lang="en-US" altLang="ja-JP" baseline="0" dirty="0" smtClean="0"/>
              <a:t>  - Native applications allow you to download an app, but you have to maintain two codebases; one for website, one for app</a:t>
            </a:r>
          </a:p>
          <a:p>
            <a:r>
              <a:rPr kumimoji="1" lang="en-US" altLang="ja-JP" baseline="0" dirty="0" smtClean="0"/>
              <a:t>      - Good for customer or partner communities due to branding</a:t>
            </a:r>
          </a:p>
          <a:p>
            <a:endParaRPr kumimoji="1" lang="en-US" altLang="ja-JP" baseline="0" dirty="0" smtClean="0"/>
          </a:p>
          <a:p>
            <a:r>
              <a:rPr kumimoji="1" lang="en-US" altLang="ja-JP" baseline="0" dirty="0" smtClean="0"/>
              <a:t>Ideally you could marry the pros of responsive website with native mobile application without the cons…</a:t>
            </a:r>
            <a:endParaRPr kumimoji="1" lang="ja-JP" altLang="en-US" dirty="0"/>
          </a:p>
        </p:txBody>
      </p:sp>
    </p:spTree>
    <p:extLst>
      <p:ext uri="{BB962C8B-B14F-4D97-AF65-F5344CB8AC3E}">
        <p14:creationId xmlns:p14="http://schemas.microsoft.com/office/powerpoint/2010/main" val="4035024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ja-JP" dirty="0" err="1" smtClean="0"/>
              <a:t>Salesforce</a:t>
            </a:r>
            <a:r>
              <a:rPr kumimoji="1" lang="en-US" altLang="ja-JP" dirty="0" smtClean="0"/>
              <a:t> Mobile SDK helps jump start mobile development</a:t>
            </a:r>
          </a:p>
          <a:p>
            <a:endParaRPr kumimoji="1" lang="en-US" altLang="ja-JP" dirty="0" smtClean="0"/>
          </a:p>
          <a:p>
            <a:r>
              <a:rPr kumimoji="1" lang="en-US" altLang="ja-JP" dirty="0" smtClean="0"/>
              <a:t>3</a:t>
            </a:r>
            <a:r>
              <a:rPr kumimoji="1" lang="en-US" altLang="ja-JP" baseline="0" dirty="0" smtClean="0"/>
              <a:t> types:</a:t>
            </a:r>
          </a:p>
          <a:p>
            <a:r>
              <a:rPr kumimoji="1" lang="en-US" altLang="ja-JP" baseline="0" dirty="0" smtClean="0"/>
              <a:t>  - native mobile application</a:t>
            </a:r>
          </a:p>
          <a:p>
            <a:r>
              <a:rPr kumimoji="1" lang="en-US" altLang="ja-JP" baseline="0" dirty="0" smtClean="0"/>
              <a:t>          - writing native code for everything</a:t>
            </a:r>
          </a:p>
          <a:p>
            <a:r>
              <a:rPr kumimoji="1" lang="en-US" altLang="ja-JP" baseline="0" dirty="0" smtClean="0"/>
              <a:t>          - uses API calls</a:t>
            </a:r>
          </a:p>
          <a:p>
            <a:r>
              <a:rPr kumimoji="1" lang="en-US" altLang="ja-JP" baseline="0" dirty="0" smtClean="0"/>
              <a:t>  - hybrid local mobile application (develop app in html/</a:t>
            </a:r>
            <a:r>
              <a:rPr kumimoji="1" lang="en-US" altLang="ja-JP" baseline="0" dirty="0" err="1" smtClean="0"/>
              <a:t>js</a:t>
            </a:r>
            <a:r>
              <a:rPr kumimoji="1" lang="en-US" altLang="ja-JP" baseline="0" dirty="0" smtClean="0"/>
              <a:t>/</a:t>
            </a:r>
            <a:r>
              <a:rPr kumimoji="1" lang="en-US" altLang="ja-JP" baseline="0" dirty="0" err="1" smtClean="0"/>
              <a:t>css</a:t>
            </a:r>
            <a:r>
              <a:rPr kumimoji="1" lang="en-US" altLang="ja-JP" baseline="0" dirty="0" smtClean="0"/>
              <a:t> inside the app – files are downloaded locally onto your phone rather than being hosted on </a:t>
            </a:r>
            <a:r>
              <a:rPr kumimoji="1" lang="en-US" altLang="ja-JP" baseline="0" dirty="0" err="1" smtClean="0"/>
              <a:t>salesforce’s</a:t>
            </a:r>
            <a:r>
              <a:rPr kumimoji="1" lang="en-US" altLang="ja-JP" baseline="0" dirty="0" smtClean="0"/>
              <a:t> server)</a:t>
            </a:r>
          </a:p>
          <a:p>
            <a:pPr marL="574675" lvl="1" indent="-342900"/>
            <a:r>
              <a:rPr kumimoji="1" lang="en-US" altLang="ja-JP" baseline="0" dirty="0" smtClean="0"/>
              <a:t>     - </a:t>
            </a:r>
            <a:r>
              <a:rPr lang="en-US" altLang="ja-JP" dirty="0" smtClean="0"/>
              <a:t>Pure JavaScript Development using API calls</a:t>
            </a:r>
          </a:p>
          <a:p>
            <a:pPr marL="574675" lvl="1" indent="-342900"/>
            <a:r>
              <a:rPr lang="en-US" altLang="ja-JP" dirty="0" smtClean="0"/>
              <a:t>     -</a:t>
            </a:r>
            <a:r>
              <a:rPr lang="en-US" altLang="ja-JP" baseline="0" dirty="0" smtClean="0"/>
              <a:t> </a:t>
            </a:r>
            <a:r>
              <a:rPr lang="en-US" altLang="ja-JP" dirty="0" smtClean="0"/>
              <a:t>Easy for Offline</a:t>
            </a:r>
          </a:p>
          <a:p>
            <a:pPr marL="574675" lvl="1" indent="-342900"/>
            <a:r>
              <a:rPr lang="en-US" altLang="ja-JP" dirty="0" smtClean="0"/>
              <a:t>     - Fewer Server-side calls for assets</a:t>
            </a:r>
            <a:endParaRPr kumimoji="1" lang="en-US" altLang="ja-JP" baseline="0" dirty="0" smtClean="0"/>
          </a:p>
          <a:p>
            <a:r>
              <a:rPr kumimoji="1" lang="en-US" altLang="ja-JP" baseline="0" dirty="0" smtClean="0"/>
              <a:t>  - hybrid remote (points to the responsive </a:t>
            </a:r>
            <a:r>
              <a:rPr kumimoji="1" lang="en-US" altLang="ja-JP" baseline="0" dirty="0" err="1" smtClean="0"/>
              <a:t>Visualforce</a:t>
            </a:r>
            <a:r>
              <a:rPr kumimoji="1" lang="en-US" altLang="ja-JP" baseline="0" dirty="0" smtClean="0"/>
              <a:t> page from the native app, the shell is provided by an open source project called </a:t>
            </a:r>
            <a:r>
              <a:rPr kumimoji="1" lang="en-US" altLang="ja-JP" baseline="0" dirty="0" err="1" smtClean="0"/>
              <a:t>cordova</a:t>
            </a:r>
            <a:r>
              <a:rPr kumimoji="1" lang="en-US" altLang="ja-JP" baseline="0" dirty="0" smtClean="0"/>
              <a:t>. Cordova is a way to bridge the gap between the native features of your device with functionality written in expose html/</a:t>
            </a:r>
            <a:r>
              <a:rPr kumimoji="1" lang="en-US" altLang="ja-JP" baseline="0" dirty="0" err="1" smtClean="0"/>
              <a:t>javascript</a:t>
            </a:r>
            <a:r>
              <a:rPr kumimoji="1" lang="en-US" altLang="ja-JP" baseline="0" dirty="0" smtClean="0"/>
              <a:t> rather than native code)</a:t>
            </a:r>
          </a:p>
          <a:p>
            <a:pPr marL="574675" lvl="1" indent="-342900"/>
            <a:r>
              <a:rPr kumimoji="1" lang="en-US" altLang="ja-JP" baseline="0" dirty="0" smtClean="0"/>
              <a:t>     - </a:t>
            </a:r>
            <a:r>
              <a:rPr lang="en-US" altLang="ja-JP" dirty="0" smtClean="0"/>
              <a:t>Easy access to </a:t>
            </a:r>
            <a:r>
              <a:rPr lang="en-US" altLang="ja-JP" dirty="0" err="1" smtClean="0"/>
              <a:t>Visualforce</a:t>
            </a:r>
            <a:endParaRPr lang="en-US" altLang="ja-JP" dirty="0" smtClean="0"/>
          </a:p>
          <a:p>
            <a:pPr marL="574675" lvl="1" indent="-342900"/>
            <a:r>
              <a:rPr lang="en-US" altLang="ja-JP" dirty="0" smtClean="0"/>
              <a:t>     -</a:t>
            </a:r>
            <a:r>
              <a:rPr lang="en-US" altLang="ja-JP" baseline="0" dirty="0" smtClean="0"/>
              <a:t> </a:t>
            </a:r>
            <a:r>
              <a:rPr lang="en-US" altLang="ja-JP" dirty="0" smtClean="0"/>
              <a:t>Possible to avoid API calls</a:t>
            </a:r>
          </a:p>
          <a:p>
            <a:pPr marL="574675" lvl="1" indent="-342900"/>
            <a:r>
              <a:rPr lang="en-US" altLang="ja-JP" dirty="0" smtClean="0"/>
              <a:t>     - Difficult for Offline – Requires HTML5 Manifest</a:t>
            </a:r>
          </a:p>
          <a:p>
            <a:endParaRPr kumimoji="1" lang="en-US" altLang="ja-JP" baseline="0" dirty="0" smtClean="0"/>
          </a:p>
          <a:p>
            <a:r>
              <a:rPr kumimoji="1" lang="en-US" altLang="ja-JP" baseline="0" dirty="0" smtClean="0"/>
              <a:t>Hybrid remote solves the distribution issue, the branding issue, and the single code base. And there isn’t even any code involved…</a:t>
            </a:r>
            <a:endParaRPr kumimoji="1" lang="ja-JP" altLang="en-US" dirty="0"/>
          </a:p>
        </p:txBody>
      </p:sp>
    </p:spTree>
    <p:extLst>
      <p:ext uri="{BB962C8B-B14F-4D97-AF65-F5344CB8AC3E}">
        <p14:creationId xmlns:p14="http://schemas.microsoft.com/office/powerpoint/2010/main" val="39298391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ja-JP" dirty="0" smtClean="0"/>
              <a:t>The setup is very similar for</a:t>
            </a:r>
            <a:r>
              <a:rPr kumimoji="1" lang="en-US" altLang="ja-JP" baseline="0" dirty="0" smtClean="0"/>
              <a:t> </a:t>
            </a:r>
            <a:r>
              <a:rPr kumimoji="1" lang="en-US" altLang="ja-JP" baseline="0" dirty="0" err="1" smtClean="0"/>
              <a:t>iOS</a:t>
            </a:r>
            <a:r>
              <a:rPr kumimoji="1" lang="en-US" altLang="ja-JP" baseline="0" dirty="0" smtClean="0"/>
              <a:t> or Android. We’ll walk through </a:t>
            </a:r>
            <a:r>
              <a:rPr kumimoji="1" lang="en-US" altLang="ja-JP" baseline="0" dirty="0" err="1" smtClean="0"/>
              <a:t>iOS</a:t>
            </a:r>
            <a:r>
              <a:rPr kumimoji="1" lang="en-US" altLang="ja-JP" baseline="0" dirty="0" smtClean="0"/>
              <a:t> today, but each step has a corresponding Android step.</a:t>
            </a:r>
          </a:p>
          <a:p>
            <a:endParaRPr kumimoji="1" lang="en-US" altLang="ja-JP" baseline="0" dirty="0" smtClean="0"/>
          </a:p>
          <a:p>
            <a:r>
              <a:rPr kumimoji="1" lang="en-US" altLang="ja-JP" baseline="0" dirty="0" err="1" smtClean="0"/>
              <a:t>iOS</a:t>
            </a:r>
            <a:r>
              <a:rPr kumimoji="1" lang="en-US" altLang="ja-JP" baseline="0" dirty="0" smtClean="0"/>
              <a:t> is a little easier to set up because </a:t>
            </a:r>
            <a:r>
              <a:rPr kumimoji="1" lang="en-US" altLang="ja-JP" baseline="0" dirty="0" err="1" smtClean="0"/>
              <a:t>Xcode</a:t>
            </a:r>
            <a:r>
              <a:rPr kumimoji="1" lang="en-US" altLang="ja-JP" baseline="0" dirty="0" smtClean="0"/>
              <a:t> handles everything; Android requires some independent environment setup for SDK and emulator</a:t>
            </a:r>
          </a:p>
          <a:p>
            <a:endParaRPr kumimoji="1" lang="en-US" altLang="ja-JP" baseline="0" dirty="0" smtClean="0"/>
          </a:p>
          <a:p>
            <a:r>
              <a:rPr kumimoji="1" lang="en-US" altLang="ja-JP" baseline="0" dirty="0" smtClean="0"/>
              <a:t>Node package manager (</a:t>
            </a:r>
            <a:r>
              <a:rPr kumimoji="1" lang="en-US" altLang="ja-JP" baseline="0" dirty="0" err="1" smtClean="0"/>
              <a:t>npm</a:t>
            </a:r>
            <a:r>
              <a:rPr kumimoji="1" lang="en-US" altLang="ja-JP" baseline="0" dirty="0" smtClean="0"/>
              <a:t>) is leveraged for the command line interfaces, and can be downloaded along with the </a:t>
            </a:r>
            <a:r>
              <a:rPr kumimoji="1" lang="en-US" altLang="ja-JP" baseline="0" dirty="0" err="1" smtClean="0"/>
              <a:t>node.js</a:t>
            </a:r>
            <a:r>
              <a:rPr kumimoji="1" lang="en-US" altLang="ja-JP" baseline="0" dirty="0" smtClean="0"/>
              <a:t> installer</a:t>
            </a:r>
          </a:p>
          <a:p>
            <a:endParaRPr kumimoji="1" lang="en-US" altLang="ja-JP" baseline="0" dirty="0" smtClean="0"/>
          </a:p>
          <a:p>
            <a:r>
              <a:rPr kumimoji="1" lang="en-US" altLang="ja-JP" baseline="0" dirty="0" err="1" smtClean="0"/>
              <a:t>Salesforce</a:t>
            </a:r>
            <a:r>
              <a:rPr kumimoji="1" lang="en-US" altLang="ja-JP" baseline="0" dirty="0" smtClean="0"/>
              <a:t> provides a tool called </a:t>
            </a:r>
            <a:r>
              <a:rPr kumimoji="1" lang="en-US" altLang="ja-JP" baseline="0" dirty="0" err="1" smtClean="0"/>
              <a:t>forceios</a:t>
            </a:r>
            <a:r>
              <a:rPr kumimoji="1" lang="en-US" altLang="ja-JP" baseline="0" dirty="0" smtClean="0"/>
              <a:t> which is a node-based wizard that bootstraps the creation of a complete </a:t>
            </a:r>
            <a:r>
              <a:rPr kumimoji="1" lang="en-US" altLang="ja-JP" baseline="0" dirty="0" err="1" smtClean="0"/>
              <a:t>xcode</a:t>
            </a:r>
            <a:r>
              <a:rPr kumimoji="1" lang="en-US" altLang="ja-JP" baseline="0" dirty="0" smtClean="0"/>
              <a:t> or android project for you based on </a:t>
            </a:r>
            <a:r>
              <a:rPr kumimoji="1" lang="en-US" altLang="ja-JP" baseline="0" dirty="0" err="1" smtClean="0"/>
              <a:t>cordova</a:t>
            </a:r>
            <a:endParaRPr kumimoji="1" lang="en-US" altLang="ja-JP" baseline="0" dirty="0" smtClean="0"/>
          </a:p>
        </p:txBody>
      </p:sp>
    </p:spTree>
    <p:extLst>
      <p:ext uri="{BB962C8B-B14F-4D97-AF65-F5344CB8AC3E}">
        <p14:creationId xmlns:p14="http://schemas.microsoft.com/office/powerpoint/2010/main" val="14355329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en-US" altLang="ja-JP" dirty="0" smtClean="0"/>
              <a:t>First we need to do</a:t>
            </a:r>
            <a:r>
              <a:rPr kumimoji="1" lang="en-US" altLang="ja-JP" baseline="0" dirty="0" smtClean="0"/>
              <a:t> some housekeeping on the </a:t>
            </a:r>
            <a:r>
              <a:rPr kumimoji="1" lang="en-US" altLang="ja-JP" baseline="0" dirty="0" err="1" smtClean="0"/>
              <a:t>Salesforce</a:t>
            </a:r>
            <a:r>
              <a:rPr kumimoji="1" lang="en-US" altLang="ja-JP" baseline="0" dirty="0" smtClean="0"/>
              <a:t> side, in particular creating a connected app</a:t>
            </a: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en-US" altLang="ja-JP" dirty="0" smtClean="0"/>
              <a:t>Connected app is a way to register your application with </a:t>
            </a:r>
            <a:r>
              <a:rPr kumimoji="1" lang="en-US" altLang="ja-JP" dirty="0" err="1" smtClean="0"/>
              <a:t>salesforce</a:t>
            </a:r>
            <a:r>
              <a:rPr kumimoji="1" lang="en-US" altLang="ja-JP" dirty="0" smtClean="0"/>
              <a:t>, since the mobile</a:t>
            </a:r>
            <a:r>
              <a:rPr kumimoji="1" lang="en-US" altLang="ja-JP" baseline="0" dirty="0" smtClean="0"/>
              <a:t> app needs to authenticate remotely from outside of </a:t>
            </a:r>
            <a:r>
              <a:rPr kumimoji="1" lang="en-US" altLang="ja-JP" baseline="0" dirty="0" err="1" smtClean="0"/>
              <a:t>salesforce</a:t>
            </a:r>
            <a:endParaRPr kumimoji="1" lang="en-US" altLang="ja-JP" baseline="0" dirty="0" smtClean="0"/>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en-US" altLang="ja-JP" dirty="0" smtClean="0"/>
              <a:t>https://</a:t>
            </a:r>
            <a:r>
              <a:rPr kumimoji="1" lang="en-US" altLang="ja-JP" dirty="0" err="1" smtClean="0"/>
              <a:t>developer.salesforce.com</a:t>
            </a:r>
            <a:r>
              <a:rPr kumimoji="1" lang="en-US" altLang="ja-JP" dirty="0" smtClean="0"/>
              <a:t>/docs/</a:t>
            </a:r>
            <a:r>
              <a:rPr kumimoji="1" lang="en-US" altLang="ja-JP" dirty="0" err="1" smtClean="0"/>
              <a:t>atlas.en-us.mobile_sdk.meta</a:t>
            </a:r>
            <a:r>
              <a:rPr kumimoji="1" lang="en-US" altLang="ja-JP" dirty="0" smtClean="0"/>
              <a:t>/</a:t>
            </a:r>
            <a:r>
              <a:rPr kumimoji="1" lang="en-US" altLang="ja-JP" dirty="0" err="1" smtClean="0"/>
              <a:t>mobile_sdk</a:t>
            </a:r>
            <a:r>
              <a:rPr kumimoji="1" lang="en-US" altLang="ja-JP" dirty="0" smtClean="0"/>
              <a:t>/</a:t>
            </a:r>
            <a:r>
              <a:rPr kumimoji="1" lang="en-US" altLang="ja-JP" dirty="0" err="1" smtClean="0"/>
              <a:t>communities_mobilesdk.htm</a:t>
            </a: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en-US" altLang="ja-JP" dirty="0" smtClean="0"/>
              <a:t> - Connected App</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en-US" altLang="ja-JP" dirty="0" smtClean="0"/>
              <a:t> - API Enabled</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en-US" altLang="ja-JP" dirty="0" smtClean="0"/>
              <a:t> - Profile/Permission Sets are Community Members</a:t>
            </a:r>
          </a:p>
          <a:p>
            <a:endParaRPr kumimoji="1" lang="en-US" altLang="ja-JP" dirty="0" smtClean="0"/>
          </a:p>
          <a:p>
            <a:endParaRPr kumimoji="1" lang="en-US" altLang="ja-JP" dirty="0" smtClean="0"/>
          </a:p>
          <a:p>
            <a:r>
              <a:rPr kumimoji="1" lang="en-US" altLang="ja-JP" dirty="0" smtClean="0"/>
              <a:t>Create a connected app in your org (show a developer org) - http://</a:t>
            </a:r>
            <a:r>
              <a:rPr kumimoji="1" lang="en-US" altLang="ja-JP" dirty="0" err="1" smtClean="0"/>
              <a:t>releasenotes.docs.salesforce.com</a:t>
            </a:r>
            <a:r>
              <a:rPr kumimoji="1" lang="en-US" altLang="ja-JP" dirty="0" smtClean="0"/>
              <a:t>/en-us/summer14/release-notes/</a:t>
            </a:r>
            <a:r>
              <a:rPr kumimoji="1" lang="en-US" altLang="ja-JP" dirty="0" err="1" smtClean="0"/>
              <a:t>rn_mobile_packaging_connected_apps_ga.htm</a:t>
            </a:r>
            <a:endParaRPr kumimoji="1" lang="en-US" altLang="ja-JP" dirty="0" smtClean="0"/>
          </a:p>
          <a:p>
            <a:r>
              <a:rPr kumimoji="1" lang="en-US" altLang="ja-JP" dirty="0" smtClean="0"/>
              <a:t>======================</a:t>
            </a:r>
          </a:p>
          <a:p>
            <a:r>
              <a:rPr kumimoji="1" lang="en-US" altLang="ja-JP" dirty="0" smtClean="0"/>
              <a:t>Setup &gt; Create &gt; Apps</a:t>
            </a:r>
          </a:p>
          <a:p>
            <a:r>
              <a:rPr kumimoji="1" lang="en-US" altLang="ja-JP" dirty="0" smtClean="0"/>
              <a:t>New "Connected App"</a:t>
            </a:r>
          </a:p>
          <a:p>
            <a:r>
              <a:rPr kumimoji="1" lang="en-US" altLang="ja-JP" dirty="0" smtClean="0"/>
              <a:t> - DF15 Demo</a:t>
            </a:r>
          </a:p>
          <a:p>
            <a:r>
              <a:rPr kumimoji="1" lang="en-US" altLang="ja-JP" dirty="0" smtClean="0"/>
              <a:t>Check "Enable </a:t>
            </a:r>
            <a:r>
              <a:rPr kumimoji="1" lang="en-US" altLang="ja-JP" dirty="0" err="1" smtClean="0"/>
              <a:t>OAuth</a:t>
            </a:r>
            <a:r>
              <a:rPr kumimoji="1" lang="en-US" altLang="ja-JP" dirty="0" smtClean="0"/>
              <a:t> Settings"</a:t>
            </a:r>
          </a:p>
          <a:p>
            <a:r>
              <a:rPr kumimoji="1" lang="en-US" altLang="ja-JP" dirty="0" smtClean="0"/>
              <a:t> - callback URL: </a:t>
            </a:r>
            <a:r>
              <a:rPr kumimoji="1" lang="en-US" altLang="ja-JP" dirty="0" err="1" smtClean="0"/>
              <a:t>testsfdc</a:t>
            </a:r>
            <a:r>
              <a:rPr kumimoji="1" lang="en-US" altLang="ja-JP" dirty="0" smtClean="0"/>
              <a:t>:///</a:t>
            </a:r>
            <a:r>
              <a:rPr kumimoji="1" lang="en-US" altLang="ja-JP" dirty="0" err="1" smtClean="0"/>
              <a:t>mobilesdk</a:t>
            </a:r>
            <a:r>
              <a:rPr kumimoji="1" lang="en-US" altLang="ja-JP" dirty="0" smtClean="0"/>
              <a:t>/detect/</a:t>
            </a:r>
            <a:r>
              <a:rPr kumimoji="1" lang="en-US" altLang="ja-JP" dirty="0" err="1" smtClean="0"/>
              <a:t>oauth</a:t>
            </a:r>
            <a:r>
              <a:rPr kumimoji="1" lang="en-US" altLang="ja-JP" dirty="0" smtClean="0"/>
              <a:t>/done</a:t>
            </a:r>
          </a:p>
          <a:p>
            <a:r>
              <a:rPr kumimoji="1" lang="en-US" altLang="ja-JP" dirty="0" smtClean="0"/>
              <a:t> - Scope: </a:t>
            </a:r>
            <a:r>
              <a:rPr kumimoji="1" lang="en-US" altLang="ja-JP" dirty="0" err="1" smtClean="0"/>
              <a:t>api</a:t>
            </a:r>
            <a:r>
              <a:rPr kumimoji="1" lang="en-US" altLang="ja-JP" dirty="0" smtClean="0"/>
              <a:t>, </a:t>
            </a:r>
            <a:r>
              <a:rPr kumimoji="1" lang="en-US" altLang="ja-JP" dirty="0" err="1" smtClean="0"/>
              <a:t>refresh_token</a:t>
            </a:r>
            <a:r>
              <a:rPr kumimoji="1" lang="en-US" altLang="ja-JP" dirty="0" smtClean="0"/>
              <a:t>, web</a:t>
            </a:r>
          </a:p>
          <a:p>
            <a:r>
              <a:rPr kumimoji="1" lang="en-US" altLang="ja-JP" dirty="0" smtClean="0"/>
              <a:t>Mobile App Settings</a:t>
            </a:r>
          </a:p>
          <a:p>
            <a:r>
              <a:rPr kumimoji="1" lang="en-US" altLang="ja-JP" dirty="0" smtClean="0"/>
              <a:t> - Can define the start </a:t>
            </a:r>
            <a:r>
              <a:rPr kumimoji="1" lang="en-US" altLang="ja-JP" dirty="0" err="1" smtClean="0"/>
              <a:t>url</a:t>
            </a:r>
            <a:r>
              <a:rPr kumimoji="1" lang="en-US" altLang="ja-JP" dirty="0" smtClean="0"/>
              <a:t> in the application configuration</a:t>
            </a:r>
          </a:p>
          <a:p>
            <a:r>
              <a:rPr kumimoji="1" lang="en-US" altLang="ja-JP" dirty="0" smtClean="0"/>
              <a:t> - Ability to PIN protect (require a pin unlock) within the app</a:t>
            </a:r>
          </a:p>
          <a:p>
            <a:r>
              <a:rPr kumimoji="1" lang="en-US" altLang="ja-JP" dirty="0" smtClean="0"/>
              <a:t> - Choose App </a:t>
            </a:r>
            <a:r>
              <a:rPr kumimoji="1" lang="en-US" altLang="ja-JP" dirty="0" err="1" smtClean="0"/>
              <a:t>Platfrom</a:t>
            </a:r>
            <a:r>
              <a:rPr kumimoji="1" lang="en-US" altLang="ja-JP" dirty="0" smtClean="0"/>
              <a:t> (choose </a:t>
            </a:r>
            <a:r>
              <a:rPr kumimoji="1" lang="en-US" altLang="ja-JP" dirty="0" err="1" smtClean="0"/>
              <a:t>iOS</a:t>
            </a:r>
            <a:r>
              <a:rPr kumimoji="1" lang="en-US" altLang="ja-JP" dirty="0" smtClean="0"/>
              <a:t> for example)</a:t>
            </a:r>
          </a:p>
          <a:p>
            <a:r>
              <a:rPr kumimoji="1" lang="en-US" altLang="ja-JP" dirty="0" smtClean="0"/>
              <a:t> - Setting the App Version to an arbitrary number (i.e. 1.0)</a:t>
            </a:r>
          </a:p>
          <a:p>
            <a:r>
              <a:rPr kumimoji="1" lang="en-US" altLang="ja-JP" dirty="0" smtClean="0"/>
              <a:t> - Minimum OS Version, likely 1 version back from current (7.0 for </a:t>
            </a:r>
            <a:r>
              <a:rPr kumimoji="1" lang="en-US" altLang="ja-JP" dirty="0" err="1" smtClean="0"/>
              <a:t>iOS</a:t>
            </a:r>
            <a:r>
              <a:rPr kumimoji="1" lang="en-US" altLang="ja-JP" dirty="0" smtClean="0"/>
              <a:t>)</a:t>
            </a:r>
          </a:p>
          <a:p>
            <a:r>
              <a:rPr kumimoji="1" lang="en-US" altLang="ja-JP" dirty="0" smtClean="0"/>
              <a:t> - App Binary URL: </a:t>
            </a:r>
            <a:r>
              <a:rPr kumimoji="1" lang="en-US" altLang="ja-JP" dirty="0" err="1" smtClean="0"/>
              <a:t>sfdc</a:t>
            </a:r>
            <a:r>
              <a:rPr kumimoji="1" lang="en-US" altLang="ja-JP" dirty="0" smtClean="0"/>
              <a:t> (used for private apps</a:t>
            </a:r>
            <a:r>
              <a:rPr kumimoji="1" lang="en-US" altLang="ja-JP" dirty="0" smtClean="0"/>
              <a:t>)</a:t>
            </a:r>
            <a:endParaRPr kumimoji="1" lang="en-US" altLang="ja-JP" dirty="0" smtClean="0"/>
          </a:p>
          <a:p>
            <a:endParaRPr kumimoji="1" lang="en-US" altLang="ja-JP" dirty="0" smtClean="0"/>
          </a:p>
          <a:p>
            <a:endParaRPr kumimoji="1" lang="en-US" altLang="ja-JP" dirty="0" smtClean="0"/>
          </a:p>
          <a:p>
            <a:endParaRPr kumimoji="1" lang="en-US" altLang="ja-JP" dirty="0" smtClean="0"/>
          </a:p>
          <a:p>
            <a:r>
              <a:rPr kumimoji="1" lang="en-US" altLang="ja-JP" dirty="0" smtClean="0"/>
              <a:t>Need to install </a:t>
            </a:r>
            <a:r>
              <a:rPr kumimoji="1" lang="en-US" altLang="ja-JP" dirty="0" err="1" smtClean="0"/>
              <a:t>npm</a:t>
            </a:r>
            <a:r>
              <a:rPr kumimoji="1" lang="en-US" altLang="ja-JP" dirty="0" smtClean="0"/>
              <a:t> (which comes with the </a:t>
            </a:r>
            <a:r>
              <a:rPr kumimoji="1" lang="en-US" altLang="ja-JP" dirty="0" err="1" smtClean="0"/>
              <a:t>nodejs</a:t>
            </a:r>
            <a:r>
              <a:rPr kumimoji="1" lang="en-US" altLang="ja-JP" dirty="0" smtClean="0"/>
              <a:t> installer from </a:t>
            </a:r>
            <a:r>
              <a:rPr kumimoji="1" lang="en-US" altLang="ja-JP" dirty="0" err="1" smtClean="0"/>
              <a:t>nodejs.org</a:t>
            </a:r>
            <a:r>
              <a:rPr kumimoji="1" lang="en-US" altLang="ja-JP" dirty="0" smtClean="0"/>
              <a:t>)</a:t>
            </a:r>
          </a:p>
          <a:p>
            <a:r>
              <a:rPr kumimoji="1" lang="en-US" altLang="ja-JP" dirty="0" smtClean="0"/>
              <a:t>For a fresh install (https://</a:t>
            </a:r>
            <a:r>
              <a:rPr kumimoji="1" lang="en-US" altLang="ja-JP" dirty="0" err="1" smtClean="0"/>
              <a:t>www.npmjs.com</a:t>
            </a:r>
            <a:r>
              <a:rPr kumimoji="1" lang="en-US" altLang="ja-JP" dirty="0" smtClean="0"/>
              <a:t>/package/</a:t>
            </a:r>
            <a:r>
              <a:rPr kumimoji="1" lang="en-US" altLang="ja-JP" dirty="0" err="1" smtClean="0"/>
              <a:t>forceios</a:t>
            </a:r>
            <a:r>
              <a:rPr kumimoji="1" lang="en-US" altLang="ja-JP" dirty="0" smtClean="0"/>
              <a:t>)</a:t>
            </a:r>
          </a:p>
          <a:p>
            <a:r>
              <a:rPr kumimoji="1" lang="en-US" altLang="ja-JP" dirty="0" smtClean="0"/>
              <a:t>===================</a:t>
            </a:r>
          </a:p>
          <a:p>
            <a:r>
              <a:rPr kumimoji="1" lang="en-US" altLang="ja-JP" dirty="0" smtClean="0"/>
              <a:t>&gt; </a:t>
            </a:r>
            <a:r>
              <a:rPr kumimoji="1" lang="en-US" altLang="ja-JP" dirty="0" err="1" smtClean="0"/>
              <a:t>npm</a:t>
            </a:r>
            <a:r>
              <a:rPr kumimoji="1" lang="en-US" altLang="ja-JP" dirty="0" smtClean="0"/>
              <a:t> install -g </a:t>
            </a:r>
            <a:r>
              <a:rPr kumimoji="1" lang="en-US" altLang="ja-JP" dirty="0" err="1" smtClean="0"/>
              <a:t>forceios</a:t>
            </a:r>
            <a:r>
              <a:rPr kumimoji="1" lang="en-US" altLang="ja-JP" dirty="0" smtClean="0"/>
              <a:t>    OR     </a:t>
            </a:r>
            <a:r>
              <a:rPr kumimoji="1" lang="en-US" altLang="ja-JP" dirty="0" err="1" smtClean="0"/>
              <a:t>npm</a:t>
            </a:r>
            <a:r>
              <a:rPr kumimoji="1" lang="en-US" altLang="ja-JP" dirty="0" smtClean="0"/>
              <a:t> install -g </a:t>
            </a:r>
            <a:r>
              <a:rPr kumimoji="1" lang="en-US" altLang="ja-JP" dirty="0" err="1" smtClean="0"/>
              <a:t>forcedroid</a:t>
            </a:r>
            <a:r>
              <a:rPr kumimoji="1" lang="en-US" altLang="ja-JP" dirty="0" smtClean="0"/>
              <a:t>   </a:t>
            </a:r>
          </a:p>
          <a:p>
            <a:endParaRPr kumimoji="1" lang="en-US" altLang="ja-JP" dirty="0" smtClean="0"/>
          </a:p>
          <a:p>
            <a:r>
              <a:rPr kumimoji="1" lang="en-US" altLang="ja-JP" dirty="0" smtClean="0"/>
              <a:t>Since I have it installed, want to make sure I have latest</a:t>
            </a:r>
          </a:p>
          <a:p>
            <a:r>
              <a:rPr kumimoji="1" lang="en-US" altLang="ja-JP" dirty="0" smtClean="0"/>
              <a:t>============================</a:t>
            </a:r>
          </a:p>
          <a:p>
            <a:r>
              <a:rPr kumimoji="1" lang="en-US" altLang="ja-JP" dirty="0" smtClean="0"/>
              <a:t>&gt; </a:t>
            </a:r>
            <a:r>
              <a:rPr kumimoji="1" lang="en-US" altLang="ja-JP" dirty="0" err="1" smtClean="0"/>
              <a:t>npm</a:t>
            </a:r>
            <a:r>
              <a:rPr kumimoji="1" lang="en-US" altLang="ja-JP" dirty="0" smtClean="0"/>
              <a:t> update </a:t>
            </a:r>
            <a:r>
              <a:rPr kumimoji="1" lang="en-US" altLang="ja-JP" dirty="0" err="1" smtClean="0"/>
              <a:t>forceios</a:t>
            </a:r>
            <a:endParaRPr kumimoji="1" lang="en-US" altLang="ja-JP" dirty="0" smtClean="0"/>
          </a:p>
          <a:p>
            <a:endParaRPr kumimoji="1" lang="en-US" altLang="ja-JP" dirty="0" smtClean="0"/>
          </a:p>
          <a:p>
            <a:r>
              <a:rPr kumimoji="1" lang="en-US" altLang="ja-JP" dirty="0" smtClean="0"/>
              <a:t>&gt; </a:t>
            </a:r>
            <a:r>
              <a:rPr kumimoji="1" lang="en-US" altLang="ja-JP" dirty="0" err="1" smtClean="0"/>
              <a:t>forceios</a:t>
            </a:r>
            <a:r>
              <a:rPr kumimoji="1" lang="en-US" altLang="ja-JP" dirty="0" smtClean="0"/>
              <a:t> create</a:t>
            </a:r>
          </a:p>
          <a:p>
            <a:r>
              <a:rPr kumimoji="1" lang="en-US" altLang="ja-JP" dirty="0" smtClean="0"/>
              <a:t>Enter your application type (native, </a:t>
            </a:r>
            <a:r>
              <a:rPr kumimoji="1" lang="en-US" altLang="ja-JP" dirty="0" err="1" smtClean="0"/>
              <a:t>hybrid_remote</a:t>
            </a:r>
            <a:r>
              <a:rPr kumimoji="1" lang="en-US" altLang="ja-JP" dirty="0" smtClean="0"/>
              <a:t>, or </a:t>
            </a:r>
            <a:r>
              <a:rPr kumimoji="1" lang="en-US" altLang="ja-JP" dirty="0" err="1" smtClean="0"/>
              <a:t>hybrid_local</a:t>
            </a:r>
            <a:r>
              <a:rPr kumimoji="1" lang="en-US" altLang="ja-JP" dirty="0" smtClean="0"/>
              <a:t>):</a:t>
            </a:r>
          </a:p>
          <a:p>
            <a:r>
              <a:rPr kumimoji="1" lang="en-US" altLang="ja-JP" dirty="0" smtClean="0"/>
              <a:t>&gt; </a:t>
            </a:r>
            <a:r>
              <a:rPr kumimoji="1" lang="en-US" altLang="ja-JP" dirty="0" err="1" smtClean="0"/>
              <a:t>hybrid_remote</a:t>
            </a:r>
            <a:endParaRPr kumimoji="1" lang="en-US" altLang="ja-JP" dirty="0" smtClean="0"/>
          </a:p>
          <a:p>
            <a:r>
              <a:rPr kumimoji="1" lang="en-US" altLang="ja-JP" dirty="0" smtClean="0"/>
              <a:t>Enter your application name:</a:t>
            </a:r>
          </a:p>
          <a:p>
            <a:r>
              <a:rPr kumimoji="1" lang="en-US" altLang="ja-JP" dirty="0" smtClean="0"/>
              <a:t>&gt; DF15Demo</a:t>
            </a:r>
          </a:p>
          <a:p>
            <a:r>
              <a:rPr kumimoji="1" lang="en-US" altLang="ja-JP" dirty="0" smtClean="0"/>
              <a:t>Enter the output directory for your app (defaults to the current directory):</a:t>
            </a:r>
          </a:p>
          <a:p>
            <a:r>
              <a:rPr kumimoji="1" lang="en-US" altLang="ja-JP" dirty="0" smtClean="0"/>
              <a:t>&gt;</a:t>
            </a:r>
          </a:p>
          <a:p>
            <a:r>
              <a:rPr kumimoji="1" lang="en-US" altLang="ja-JP" dirty="0" smtClean="0"/>
              <a:t>Enter the package name for your app (</a:t>
            </a:r>
            <a:r>
              <a:rPr kumimoji="1" lang="en-US" altLang="ja-JP" dirty="0" err="1" smtClean="0"/>
              <a:t>com.mycompany.my_app</a:t>
            </a:r>
            <a:r>
              <a:rPr kumimoji="1" lang="en-US" altLang="ja-JP" dirty="0" smtClean="0"/>
              <a:t>):</a:t>
            </a:r>
          </a:p>
          <a:p>
            <a:r>
              <a:rPr kumimoji="1" lang="en-US" altLang="ja-JP" dirty="0" smtClean="0"/>
              <a:t>&gt; </a:t>
            </a:r>
            <a:r>
              <a:rPr kumimoji="1" lang="en-US" altLang="ja-JP" dirty="0" smtClean="0"/>
              <a:t>com.salesforce.df15demo</a:t>
            </a:r>
            <a:endParaRPr kumimoji="1" lang="en-US" altLang="ja-JP" dirty="0" smtClean="0"/>
          </a:p>
          <a:p>
            <a:r>
              <a:rPr kumimoji="1" lang="en-US" altLang="ja-JP" dirty="0" smtClean="0"/>
              <a:t>Enter your organization name (Acme, Inc.):</a:t>
            </a:r>
          </a:p>
          <a:p>
            <a:r>
              <a:rPr kumimoji="1" lang="en-US" altLang="ja-JP" dirty="0" smtClean="0"/>
              <a:t>&gt; </a:t>
            </a:r>
            <a:r>
              <a:rPr kumimoji="1" lang="en-US" altLang="ja-JP" dirty="0" err="1" smtClean="0"/>
              <a:t>Salesforce</a:t>
            </a:r>
            <a:endParaRPr kumimoji="1" lang="en-US" altLang="ja-JP" dirty="0" smtClean="0"/>
          </a:p>
          <a:p>
            <a:r>
              <a:rPr kumimoji="1" lang="en-US" altLang="ja-JP" dirty="0" smtClean="0"/>
              <a:t>Enter the start page for your app (only applicable for </a:t>
            </a:r>
            <a:r>
              <a:rPr kumimoji="1" lang="en-US" altLang="ja-JP" dirty="0" err="1" smtClean="0"/>
              <a:t>hybrid_remote</a:t>
            </a:r>
            <a:r>
              <a:rPr kumimoji="1" lang="en-US" altLang="ja-JP" dirty="0" smtClean="0"/>
              <a:t> apps):</a:t>
            </a:r>
          </a:p>
          <a:p>
            <a:r>
              <a:rPr kumimoji="1" lang="en-US" altLang="ja-JP" dirty="0" smtClean="0"/>
              <a:t>&gt; /</a:t>
            </a:r>
          </a:p>
          <a:p>
            <a:r>
              <a:rPr kumimoji="1" lang="en-US" altLang="ja-JP" dirty="0" smtClean="0"/>
              <a:t>Enter your Connected App ID (defaults to the sample app's ID):</a:t>
            </a:r>
          </a:p>
          <a:p>
            <a:r>
              <a:rPr kumimoji="1" lang="en-US" altLang="ja-JP" dirty="0" smtClean="0"/>
              <a:t>&gt;</a:t>
            </a:r>
            <a:endParaRPr kumimoji="1" lang="en-US" altLang="ja-JP" dirty="0" smtClean="0"/>
          </a:p>
          <a:p>
            <a:r>
              <a:rPr kumimoji="1" lang="en-US" altLang="ja-JP" dirty="0" smtClean="0"/>
              <a:t>Enter your Connected App Callback URI (defaults to the sample app's URI):</a:t>
            </a:r>
          </a:p>
          <a:p>
            <a:r>
              <a:rPr kumimoji="1" lang="en-US" altLang="ja-JP" dirty="0" smtClean="0"/>
              <a:t>&gt; </a:t>
            </a:r>
            <a:r>
              <a:rPr kumimoji="1" lang="en-US" altLang="ja-JP" dirty="0" err="1" smtClean="0"/>
              <a:t>testsfdc</a:t>
            </a:r>
            <a:r>
              <a:rPr kumimoji="1" lang="en-US" altLang="ja-JP" dirty="0" smtClean="0"/>
              <a:t>:///</a:t>
            </a:r>
            <a:r>
              <a:rPr kumimoji="1" lang="en-US" altLang="ja-JP" dirty="0" err="1" smtClean="0"/>
              <a:t>mobilesdk</a:t>
            </a:r>
            <a:r>
              <a:rPr kumimoji="1" lang="en-US" altLang="ja-JP" dirty="0" smtClean="0"/>
              <a:t>/detect/</a:t>
            </a:r>
            <a:r>
              <a:rPr kumimoji="1" lang="en-US" altLang="ja-JP" dirty="0" err="1" smtClean="0"/>
              <a:t>oauth</a:t>
            </a:r>
            <a:r>
              <a:rPr kumimoji="1" lang="en-US" altLang="ja-JP" dirty="0" smtClean="0"/>
              <a:t>/done</a:t>
            </a:r>
          </a:p>
          <a:p>
            <a:endParaRPr kumimoji="1" lang="en-US" altLang="ja-JP" dirty="0" smtClean="0"/>
          </a:p>
          <a:p>
            <a:endParaRPr kumimoji="1" lang="en-US" altLang="ja-JP" dirty="0" smtClean="0"/>
          </a:p>
          <a:p>
            <a:endParaRPr kumimoji="1" lang="en-US" altLang="ja-JP" dirty="0" smtClean="0"/>
          </a:p>
          <a:p>
            <a:r>
              <a:rPr kumimoji="1" lang="en-US" altLang="ja-JP" dirty="0" smtClean="0"/>
              <a:t>Once complete, you'll set a set of "next steps" on how to build and run the application. </a:t>
            </a:r>
          </a:p>
          <a:p>
            <a:r>
              <a:rPr kumimoji="1" lang="en-US" altLang="ja-JP" dirty="0" smtClean="0"/>
              <a:t>If you don't want to use </a:t>
            </a:r>
            <a:r>
              <a:rPr kumimoji="1" lang="en-US" altLang="ja-JP" dirty="0" err="1" smtClean="0"/>
              <a:t>Xcode</a:t>
            </a:r>
            <a:r>
              <a:rPr kumimoji="1" lang="en-US" altLang="ja-JP" dirty="0" smtClean="0"/>
              <a:t>, you'll need to download </a:t>
            </a:r>
            <a:r>
              <a:rPr kumimoji="1" lang="en-US" altLang="ja-JP" dirty="0" err="1" smtClean="0"/>
              <a:t>ios</a:t>
            </a:r>
            <a:r>
              <a:rPr kumimoji="1" lang="en-US" altLang="ja-JP" dirty="0" smtClean="0"/>
              <a:t>-deploy </a:t>
            </a:r>
          </a:p>
          <a:p>
            <a:r>
              <a:rPr kumimoji="1" lang="en-US" altLang="ja-JP" dirty="0" smtClean="0"/>
              <a:t>&gt; </a:t>
            </a:r>
            <a:r>
              <a:rPr kumimoji="1" lang="en-US" altLang="ja-JP" dirty="0" err="1" smtClean="0"/>
              <a:t>npm</a:t>
            </a:r>
            <a:r>
              <a:rPr kumimoji="1" lang="en-US" altLang="ja-JP" dirty="0" smtClean="0"/>
              <a:t> install -g </a:t>
            </a:r>
            <a:r>
              <a:rPr kumimoji="1" lang="en-US" altLang="ja-JP" dirty="0" err="1" smtClean="0"/>
              <a:t>ios</a:t>
            </a:r>
            <a:r>
              <a:rPr kumimoji="1" lang="en-US" altLang="ja-JP" dirty="0" smtClean="0"/>
              <a:t>-deploy        OR     </a:t>
            </a:r>
            <a:r>
              <a:rPr kumimoji="1" lang="en-US" altLang="ja-JP" dirty="0" err="1" smtClean="0"/>
              <a:t>npm</a:t>
            </a:r>
            <a:r>
              <a:rPr kumimoji="1" lang="en-US" altLang="ja-JP" dirty="0" smtClean="0"/>
              <a:t> update </a:t>
            </a:r>
            <a:r>
              <a:rPr kumimoji="1" lang="en-US" altLang="ja-JP" dirty="0" err="1" smtClean="0"/>
              <a:t>ios</a:t>
            </a:r>
            <a:r>
              <a:rPr kumimoji="1" lang="en-US" altLang="ja-JP" dirty="0" smtClean="0"/>
              <a:t>-deploy</a:t>
            </a:r>
          </a:p>
          <a:p>
            <a:endParaRPr kumimoji="1" lang="en-US" altLang="ja-JP" dirty="0" smtClean="0"/>
          </a:p>
          <a:p>
            <a:r>
              <a:rPr kumimoji="1" lang="en-US" altLang="ja-JP" dirty="0" smtClean="0"/>
              <a:t>&gt; cd DF15Demo</a:t>
            </a:r>
          </a:p>
          <a:p>
            <a:r>
              <a:rPr kumimoji="1" lang="en-US" altLang="ja-JP" dirty="0" smtClean="0"/>
              <a:t>&gt; </a:t>
            </a:r>
            <a:r>
              <a:rPr kumimoji="1" lang="en-US" altLang="ja-JP" dirty="0" err="1" smtClean="0"/>
              <a:t>cordova</a:t>
            </a:r>
            <a:r>
              <a:rPr kumimoji="1" lang="en-US" altLang="ja-JP" dirty="0" smtClean="0"/>
              <a:t> build</a:t>
            </a:r>
          </a:p>
          <a:p>
            <a:r>
              <a:rPr kumimoji="1" lang="en-US" altLang="ja-JP" dirty="0" smtClean="0"/>
              <a:t>&gt; </a:t>
            </a:r>
            <a:r>
              <a:rPr kumimoji="1" lang="en-US" altLang="ja-JP" dirty="0" err="1" smtClean="0"/>
              <a:t>cordova</a:t>
            </a:r>
            <a:r>
              <a:rPr kumimoji="1" lang="en-US" altLang="ja-JP" dirty="0" smtClean="0"/>
              <a:t> run</a:t>
            </a:r>
          </a:p>
          <a:p>
            <a:endParaRPr kumimoji="1" lang="en-US" altLang="ja-JP" dirty="0" smtClean="0"/>
          </a:p>
          <a:p>
            <a:endParaRPr kumimoji="1" lang="en-US" altLang="ja-JP" dirty="0" smtClean="0"/>
          </a:p>
          <a:p>
            <a:r>
              <a:rPr kumimoji="1" lang="en-US" altLang="ja-JP" dirty="0" err="1" smtClean="0"/>
              <a:t>Xcode</a:t>
            </a:r>
            <a:r>
              <a:rPr kumimoji="1" lang="en-US" altLang="ja-JP" dirty="0" smtClean="0"/>
              <a:t>:</a:t>
            </a:r>
          </a:p>
          <a:p>
            <a:r>
              <a:rPr kumimoji="1" lang="en-US" altLang="ja-JP" dirty="0" smtClean="0"/>
              <a:t> - File &gt; Open</a:t>
            </a:r>
          </a:p>
          <a:p>
            <a:r>
              <a:rPr kumimoji="1" lang="en-US" altLang="ja-JP" dirty="0" smtClean="0"/>
              <a:t> - Choose the .</a:t>
            </a:r>
            <a:r>
              <a:rPr kumimoji="1" lang="en-US" altLang="ja-JP" dirty="0" err="1" smtClean="0"/>
              <a:t>xcodeproj</a:t>
            </a:r>
            <a:r>
              <a:rPr kumimoji="1" lang="en-US" altLang="ja-JP" dirty="0" smtClean="0"/>
              <a:t> to open under platforms/</a:t>
            </a:r>
            <a:r>
              <a:rPr kumimoji="1" lang="en-US" altLang="ja-JP" dirty="0" err="1" smtClean="0"/>
              <a:t>ios</a:t>
            </a:r>
            <a:endParaRPr kumimoji="1" lang="en-US" altLang="ja-JP" dirty="0" smtClean="0"/>
          </a:p>
          <a:p>
            <a:endParaRPr kumimoji="1" lang="en-US" altLang="ja-JP" dirty="0" smtClean="0"/>
          </a:p>
          <a:p>
            <a:endParaRPr kumimoji="1" lang="en-US" altLang="ja-JP" dirty="0" smtClean="0"/>
          </a:p>
          <a:p>
            <a:endParaRPr kumimoji="1" lang="en-US" altLang="ja-JP" dirty="0" smtClean="0"/>
          </a:p>
          <a:p>
            <a:r>
              <a:rPr kumimoji="1" lang="en-US" altLang="ja-JP" dirty="0" smtClean="0"/>
              <a:t>By default, the chosen URL is </a:t>
            </a:r>
            <a:r>
              <a:rPr kumimoji="1" lang="en-US" altLang="ja-JP" dirty="0" err="1" smtClean="0"/>
              <a:t>login.salesforce.com</a:t>
            </a:r>
            <a:r>
              <a:rPr kumimoji="1" lang="en-US" altLang="ja-JP" dirty="0" smtClean="0"/>
              <a:t>. For a community, we'll need to replace that with the specific URL to the community. </a:t>
            </a:r>
          </a:p>
          <a:p>
            <a:r>
              <a:rPr kumimoji="1" lang="en-US" altLang="ja-JP" dirty="0" smtClean="0"/>
              <a:t> - For </a:t>
            </a:r>
            <a:r>
              <a:rPr kumimoji="1" lang="en-US" altLang="ja-JP" dirty="0" err="1" smtClean="0"/>
              <a:t>iOS</a:t>
            </a:r>
            <a:r>
              <a:rPr kumimoji="1" lang="en-US" altLang="ja-JP" dirty="0" smtClean="0"/>
              <a:t>, this is [</a:t>
            </a:r>
            <a:r>
              <a:rPr kumimoji="1" lang="en-US" altLang="ja-JP" dirty="0" err="1" smtClean="0"/>
              <a:t>appname</a:t>
            </a:r>
            <a:r>
              <a:rPr kumimoji="1" lang="en-US" altLang="ja-JP" dirty="0" smtClean="0"/>
              <a:t>].</a:t>
            </a:r>
            <a:r>
              <a:rPr kumimoji="1" lang="en-US" altLang="ja-JP" dirty="0" err="1" smtClean="0"/>
              <a:t>plist</a:t>
            </a:r>
            <a:endParaRPr kumimoji="1" lang="en-US" altLang="ja-JP" dirty="0" smtClean="0"/>
          </a:p>
          <a:p>
            <a:r>
              <a:rPr kumimoji="1" lang="en-US" altLang="ja-JP" dirty="0" smtClean="0"/>
              <a:t>&gt; vi platforms/</a:t>
            </a:r>
            <a:r>
              <a:rPr kumimoji="1" lang="en-US" altLang="ja-JP" dirty="0" err="1" smtClean="0"/>
              <a:t>ios</a:t>
            </a:r>
            <a:r>
              <a:rPr kumimoji="1" lang="en-US" altLang="ja-JP" dirty="0" smtClean="0"/>
              <a:t>/DF15Demo/DF15Demo-Info.plist    OR     /Resources/DF15Demo-Info.plist</a:t>
            </a:r>
          </a:p>
          <a:p>
            <a:endParaRPr kumimoji="1" lang="en-US" altLang="ja-JP" dirty="0" smtClean="0"/>
          </a:p>
          <a:p>
            <a:r>
              <a:rPr kumimoji="1" lang="en-US" altLang="ja-JP" dirty="0" smtClean="0"/>
              <a:t>Add </a:t>
            </a:r>
            <a:r>
              <a:rPr kumimoji="1" lang="en-US" altLang="ja-JP" dirty="0" err="1" smtClean="0"/>
              <a:t>SFDCOAuthLoginHost</a:t>
            </a:r>
            <a:r>
              <a:rPr kumimoji="1" lang="en-US" altLang="ja-JP" dirty="0" smtClean="0"/>
              <a:t> as a key, with the community URL as the value. Can use sandbox and production separately</a:t>
            </a:r>
          </a:p>
          <a:p>
            <a:r>
              <a:rPr kumimoji="1" lang="en-US" altLang="ja-JP" dirty="0" smtClean="0"/>
              <a:t> - df15demo-developer-edition.na34.force.com</a:t>
            </a:r>
          </a:p>
          <a:p>
            <a:endParaRPr kumimoji="1" lang="en-US" altLang="ja-JP" dirty="0" smtClean="0"/>
          </a:p>
          <a:p>
            <a:r>
              <a:rPr kumimoji="1" lang="en-US" altLang="ja-JP" dirty="0" smtClean="0"/>
              <a:t> - For Android, this is </a:t>
            </a:r>
            <a:r>
              <a:rPr kumimoji="1" lang="en-US" altLang="ja-JP" dirty="0" err="1" smtClean="0"/>
              <a:t>servers.xml</a:t>
            </a:r>
            <a:endParaRPr kumimoji="1" lang="en-US" altLang="ja-JP" dirty="0" smtClean="0"/>
          </a:p>
          <a:p>
            <a:endParaRPr kumimoji="1" lang="en-US" altLang="ja-JP" dirty="0" smtClean="0"/>
          </a:p>
          <a:p>
            <a:endParaRPr kumimoji="1" lang="en-US" altLang="ja-JP" dirty="0" smtClean="0"/>
          </a:p>
          <a:p>
            <a:r>
              <a:rPr kumimoji="1" lang="en-US" altLang="ja-JP" dirty="0" smtClean="0"/>
              <a:t>Need to ensure the Consumer Key, Callback URI, and </a:t>
            </a:r>
            <a:r>
              <a:rPr kumimoji="1" lang="en-US" altLang="ja-JP" dirty="0" err="1" smtClean="0"/>
              <a:t>OAuth</a:t>
            </a:r>
            <a:r>
              <a:rPr kumimoji="1" lang="en-US" altLang="ja-JP" dirty="0" smtClean="0"/>
              <a:t> scopes are up to date in www/</a:t>
            </a:r>
            <a:r>
              <a:rPr kumimoji="1" lang="en-US" altLang="ja-JP" dirty="0" err="1" smtClean="0"/>
              <a:t>bootconfig.json</a:t>
            </a:r>
            <a:endParaRPr kumimoji="1" lang="en-US" altLang="ja-JP" dirty="0" smtClean="0"/>
          </a:p>
          <a:p>
            <a:endParaRPr kumimoji="1" lang="en-US" altLang="ja-JP" dirty="0" smtClean="0"/>
          </a:p>
          <a:p>
            <a:endParaRPr kumimoji="1" lang="en-US" altLang="ja-JP" dirty="0" smtClean="0"/>
          </a:p>
          <a:p>
            <a:endParaRPr kumimoji="1" lang="en-US" altLang="ja-JP" dirty="0" smtClean="0"/>
          </a:p>
          <a:p>
            <a:endParaRPr kumimoji="1" lang="en-US" altLang="ja-JP" dirty="0" smtClean="0"/>
          </a:p>
          <a:p>
            <a:endParaRPr kumimoji="1" lang="en-US" altLang="ja-JP" dirty="0" smtClean="0"/>
          </a:p>
          <a:p>
            <a:endParaRPr kumimoji="1" lang="en-US" altLang="ja-JP" dirty="0" smtClean="0"/>
          </a:p>
          <a:p>
            <a:r>
              <a:rPr kumimoji="1" lang="en-US" altLang="ja-JP" dirty="0" smtClean="0"/>
              <a:t>Now that basic functionality is complete, there are some important </a:t>
            </a:r>
            <a:r>
              <a:rPr kumimoji="1" lang="en-US" altLang="ja-JP" dirty="0" err="1" smtClean="0"/>
              <a:t>cordova</a:t>
            </a:r>
            <a:r>
              <a:rPr kumimoji="1" lang="en-US" altLang="ja-JP" dirty="0" smtClean="0"/>
              <a:t> plugins to make your app work seamlessly.</a:t>
            </a:r>
          </a:p>
          <a:p>
            <a:r>
              <a:rPr kumimoji="1" lang="en-US" altLang="ja-JP" dirty="0" smtClean="0"/>
              <a:t> - </a:t>
            </a:r>
            <a:r>
              <a:rPr kumimoji="1" lang="en-US" altLang="ja-JP" dirty="0" err="1" smtClean="0"/>
              <a:t>StatusBar</a:t>
            </a:r>
            <a:r>
              <a:rPr kumimoji="1" lang="en-US" altLang="ja-JP" dirty="0" smtClean="0"/>
              <a:t> allows your </a:t>
            </a:r>
            <a:r>
              <a:rPr kumimoji="1" lang="en-US" altLang="ja-JP" dirty="0" err="1" smtClean="0"/>
              <a:t>iOS</a:t>
            </a:r>
            <a:r>
              <a:rPr kumimoji="1" lang="en-US" altLang="ja-JP" dirty="0" smtClean="0"/>
              <a:t> app to have the status bar at the top with the clock</a:t>
            </a:r>
          </a:p>
          <a:p>
            <a:r>
              <a:rPr kumimoji="1" lang="en-US" altLang="ja-JP" dirty="0" smtClean="0"/>
              <a:t> - </a:t>
            </a:r>
            <a:r>
              <a:rPr kumimoji="1" lang="en-US" altLang="ja-JP" dirty="0" err="1" smtClean="0"/>
              <a:t>InAppBrowser</a:t>
            </a:r>
            <a:r>
              <a:rPr kumimoji="1" lang="en-US" altLang="ja-JP" dirty="0" smtClean="0"/>
              <a:t> lets you display links in a popover (so you don't redirect off of your community without a way to get back)</a:t>
            </a:r>
          </a:p>
          <a:p>
            <a:r>
              <a:rPr kumimoji="1" lang="en-US" altLang="ja-JP" dirty="0" smtClean="0"/>
              <a:t> - Calendar allows you to create calendar events on your phone</a:t>
            </a:r>
          </a:p>
          <a:p>
            <a:endParaRPr kumimoji="1" lang="en-US" altLang="ja-JP" dirty="0" smtClean="0"/>
          </a:p>
          <a:p>
            <a:r>
              <a:rPr kumimoji="1" lang="en-US" altLang="ja-JP" dirty="0" smtClean="0"/>
              <a:t>&gt; </a:t>
            </a:r>
            <a:r>
              <a:rPr kumimoji="1" lang="en-US" altLang="ja-JP" dirty="0" err="1" smtClean="0"/>
              <a:t>cordova</a:t>
            </a:r>
            <a:r>
              <a:rPr kumimoji="1" lang="en-US" altLang="ja-JP" dirty="0" smtClean="0"/>
              <a:t> plugin add </a:t>
            </a:r>
            <a:r>
              <a:rPr kumimoji="1" lang="en-US" altLang="ja-JP" dirty="0" err="1" smtClean="0"/>
              <a:t>org.apache.cordova.statusbar</a:t>
            </a:r>
            <a:endParaRPr kumimoji="1" lang="en-US" altLang="ja-JP" dirty="0" smtClean="0"/>
          </a:p>
          <a:p>
            <a:endParaRPr kumimoji="1" lang="en-US" altLang="ja-JP" dirty="0" smtClean="0"/>
          </a:p>
          <a:p>
            <a:r>
              <a:rPr kumimoji="1" lang="en-US" altLang="ja-JP" dirty="0" smtClean="0"/>
              <a:t>Navigate to </a:t>
            </a:r>
            <a:r>
              <a:rPr kumimoji="1" lang="en-US" altLang="ja-JP" dirty="0" err="1" smtClean="0"/>
              <a:t>config.xml</a:t>
            </a:r>
            <a:r>
              <a:rPr kumimoji="1" lang="en-US" altLang="ja-JP" dirty="0" smtClean="0"/>
              <a:t> to configure additional values (reference documentation)</a:t>
            </a:r>
          </a:p>
        </p:txBody>
      </p:sp>
    </p:spTree>
    <p:extLst>
      <p:ext uri="{BB962C8B-B14F-4D97-AF65-F5344CB8AC3E}">
        <p14:creationId xmlns:p14="http://schemas.microsoft.com/office/powerpoint/2010/main" val="31834292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ja-JP" dirty="0" smtClean="0"/>
              <a:t>To capture the changes that we made:</a:t>
            </a:r>
          </a:p>
          <a:p>
            <a:r>
              <a:rPr kumimoji="1" lang="en-US" altLang="ja-JP" dirty="0" smtClean="0"/>
              <a:t>  - Created a connected app</a:t>
            </a:r>
          </a:p>
          <a:p>
            <a:r>
              <a:rPr kumimoji="1" lang="en-US" altLang="ja-JP" baseline="0" dirty="0" smtClean="0"/>
              <a:t>  - modified the reference to the community </a:t>
            </a:r>
            <a:r>
              <a:rPr kumimoji="1" lang="en-US" altLang="ja-JP" baseline="0" dirty="0" err="1" smtClean="0"/>
              <a:t>url</a:t>
            </a:r>
            <a:r>
              <a:rPr kumimoji="1" lang="en-US" altLang="ja-JP" baseline="0" dirty="0" smtClean="0"/>
              <a:t> in configuration</a:t>
            </a:r>
          </a:p>
          <a:p>
            <a:r>
              <a:rPr kumimoji="1" lang="en-US" altLang="ja-JP" baseline="0" dirty="0" smtClean="0"/>
              <a:t>  - updated the reference to the start </a:t>
            </a:r>
            <a:r>
              <a:rPr kumimoji="1" lang="en-US" altLang="ja-JP" baseline="0" dirty="0" err="1" smtClean="0"/>
              <a:t>url</a:t>
            </a:r>
            <a:r>
              <a:rPr kumimoji="1" lang="en-US" altLang="ja-JP" baseline="0" dirty="0" smtClean="0"/>
              <a:t>, client secret, and </a:t>
            </a:r>
            <a:r>
              <a:rPr kumimoji="1" lang="en-US" altLang="ja-JP" baseline="0" dirty="0" err="1" smtClean="0"/>
              <a:t>oauth</a:t>
            </a:r>
            <a:r>
              <a:rPr kumimoji="1" lang="en-US" altLang="ja-JP" baseline="0" dirty="0" smtClean="0"/>
              <a:t> scopes</a:t>
            </a:r>
          </a:p>
          <a:p>
            <a:r>
              <a:rPr kumimoji="1" lang="en-US" altLang="ja-JP" baseline="0" dirty="0" smtClean="0"/>
              <a:t>  - reviewed any configuration changes for </a:t>
            </a:r>
            <a:r>
              <a:rPr kumimoji="1" lang="en-US" altLang="ja-JP" baseline="0" dirty="0" err="1" smtClean="0"/>
              <a:t>cordova</a:t>
            </a:r>
            <a:r>
              <a:rPr kumimoji="1" lang="en-US" altLang="ja-JP" baseline="0" dirty="0" smtClean="0"/>
              <a:t> plugins</a:t>
            </a:r>
          </a:p>
          <a:p>
            <a:endParaRPr kumimoji="1" lang="en-US" altLang="ja-JP" baseline="0" dirty="0" smtClean="0"/>
          </a:p>
          <a:p>
            <a:endParaRPr kumimoji="1" lang="en-US" altLang="ja-JP" baseline="0" dirty="0" smtClean="0"/>
          </a:p>
          <a:p>
            <a:r>
              <a:rPr kumimoji="1" lang="en-US" altLang="ja-JP" dirty="0" smtClean="0"/>
              <a:t>https://</a:t>
            </a:r>
            <a:r>
              <a:rPr kumimoji="1" lang="en-US" altLang="ja-JP" dirty="0" err="1" smtClean="0"/>
              <a:t>developer.salesforce.com</a:t>
            </a:r>
            <a:r>
              <a:rPr kumimoji="1" lang="en-US" altLang="ja-JP" dirty="0" smtClean="0"/>
              <a:t>/docs/</a:t>
            </a:r>
            <a:r>
              <a:rPr kumimoji="1" lang="en-US" altLang="ja-JP" dirty="0" err="1" smtClean="0"/>
              <a:t>atlas.en-us.mobile_sdk.meta</a:t>
            </a:r>
            <a:r>
              <a:rPr kumimoji="1" lang="en-US" altLang="ja-JP" dirty="0" smtClean="0"/>
              <a:t>/</a:t>
            </a:r>
            <a:r>
              <a:rPr kumimoji="1" lang="en-US" altLang="ja-JP" dirty="0" err="1" smtClean="0"/>
              <a:t>mobile_sdk</a:t>
            </a:r>
            <a:r>
              <a:rPr kumimoji="1" lang="en-US" altLang="ja-JP" dirty="0" smtClean="0"/>
              <a:t>/</a:t>
            </a:r>
            <a:r>
              <a:rPr kumimoji="1" lang="en-US" altLang="ja-JP" dirty="0" err="1" smtClean="0"/>
              <a:t>communities_mobilesdk.htm</a:t>
            </a:r>
            <a:endParaRPr kumimoji="1" lang="en-US" altLang="ja-JP" dirty="0" smtClean="0"/>
          </a:p>
        </p:txBody>
      </p:sp>
    </p:spTree>
    <p:extLst>
      <p:ext uri="{BB962C8B-B14F-4D97-AF65-F5344CB8AC3E}">
        <p14:creationId xmlns:p14="http://schemas.microsoft.com/office/powerpoint/2010/main" val="31834292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ja-JP" dirty="0" smtClean="0"/>
              <a:t>Cordova</a:t>
            </a:r>
            <a:r>
              <a:rPr kumimoji="1" lang="en-US" altLang="ja-JP" baseline="0" dirty="0" smtClean="0"/>
              <a:t> plugins are useful ways to build out functionality for your app. The plugin ecosystem is very rich, and many plugins grant access to native parts of the phone including access to </a:t>
            </a:r>
            <a:r>
              <a:rPr kumimoji="1" lang="en-US" altLang="ja-JP" baseline="0" dirty="0" err="1" smtClean="0"/>
              <a:t>geolocation</a:t>
            </a:r>
            <a:r>
              <a:rPr kumimoji="1" lang="en-US" altLang="ja-JP" baseline="0" dirty="0" smtClean="0"/>
              <a:t>, accelerometer, photos, </a:t>
            </a:r>
            <a:r>
              <a:rPr kumimoji="1" lang="en-US" altLang="ja-JP" baseline="0" dirty="0" err="1" smtClean="0"/>
              <a:t>etc</a:t>
            </a:r>
            <a:r>
              <a:rPr kumimoji="1" lang="en-US" altLang="ja-JP" baseline="0" dirty="0" smtClean="0"/>
              <a:t>,</a:t>
            </a:r>
          </a:p>
          <a:p>
            <a:endParaRPr kumimoji="1" lang="en-US" altLang="ja-JP" baseline="0" dirty="0" smtClean="0"/>
          </a:p>
          <a:p>
            <a:r>
              <a:rPr kumimoji="1" lang="en-US" altLang="ja-JP" baseline="0" dirty="0" smtClean="0"/>
              <a:t>A few of them may be table stakes for a user:</a:t>
            </a:r>
          </a:p>
          <a:p>
            <a:r>
              <a:rPr kumimoji="1" lang="en-US" altLang="ja-JP" baseline="0" dirty="0" smtClean="0"/>
              <a:t>  - Don’t want a user to navigate off of your site if you don’t present a back button (</a:t>
            </a:r>
            <a:r>
              <a:rPr kumimoji="1" lang="en-US" altLang="ja-JP" baseline="0" dirty="0" err="1" smtClean="0"/>
              <a:t>inappbrowser</a:t>
            </a:r>
            <a:r>
              <a:rPr kumimoji="1" lang="en-US" altLang="ja-JP" baseline="0" dirty="0" smtClean="0"/>
              <a:t>)</a:t>
            </a:r>
          </a:p>
          <a:p>
            <a:r>
              <a:rPr kumimoji="1" lang="en-US" altLang="ja-JP" baseline="0" dirty="0" smtClean="0"/>
              <a:t>  - May want the </a:t>
            </a:r>
            <a:r>
              <a:rPr kumimoji="1" lang="en-US" altLang="ja-JP" baseline="0" dirty="0" err="1" smtClean="0"/>
              <a:t>iOS</a:t>
            </a:r>
            <a:r>
              <a:rPr kumimoji="1" lang="en-US" altLang="ja-JP" baseline="0" dirty="0" smtClean="0"/>
              <a:t> status bar to show up</a:t>
            </a:r>
          </a:p>
          <a:p>
            <a:endParaRPr kumimoji="1" lang="en-US" altLang="ja-JP" baseline="0" dirty="0" smtClean="0"/>
          </a:p>
          <a:p>
            <a:r>
              <a:rPr kumimoji="1" lang="en-US" altLang="ja-JP" baseline="0" dirty="0" smtClean="0"/>
              <a:t>Others may be enhanced features</a:t>
            </a:r>
          </a:p>
          <a:p>
            <a:r>
              <a:rPr kumimoji="1" lang="en-US" altLang="ja-JP" baseline="0" dirty="0" smtClean="0"/>
              <a:t>  - ability to add a calendar event to your phone</a:t>
            </a:r>
          </a:p>
          <a:p>
            <a:endParaRPr kumimoji="1" lang="en-US" altLang="ja-JP" dirty="0" smtClean="0"/>
          </a:p>
          <a:p>
            <a:r>
              <a:rPr kumimoji="1" lang="en-US" altLang="ja-JP" dirty="0" smtClean="0"/>
              <a:t>Note that some </a:t>
            </a:r>
            <a:r>
              <a:rPr kumimoji="1" lang="en-US" altLang="ja-JP" dirty="0" err="1" smtClean="0"/>
              <a:t>cordova</a:t>
            </a:r>
            <a:r>
              <a:rPr kumimoji="1" lang="en-US" altLang="ja-JP" dirty="0" smtClean="0"/>
              <a:t> plugins are</a:t>
            </a:r>
            <a:r>
              <a:rPr kumimoji="1" lang="en-US" altLang="ja-JP" baseline="0" dirty="0" smtClean="0"/>
              <a:t> built to interact with the APIs available on the phone, but require some </a:t>
            </a:r>
            <a:r>
              <a:rPr kumimoji="1" lang="en-US" altLang="ja-JP" baseline="0" dirty="0" err="1" smtClean="0"/>
              <a:t>javascript</a:t>
            </a:r>
            <a:r>
              <a:rPr kumimoji="1" lang="en-US" altLang="ja-JP" baseline="0" dirty="0" smtClean="0"/>
              <a:t> to be written on your responsive website to fully enable the functionality. No phone specific code though.</a:t>
            </a:r>
            <a:endParaRPr kumimoji="1" lang="ja-JP" altLang="en-US" dirty="0"/>
          </a:p>
        </p:txBody>
      </p:sp>
    </p:spTree>
    <p:extLst>
      <p:ext uri="{BB962C8B-B14F-4D97-AF65-F5344CB8AC3E}">
        <p14:creationId xmlns:p14="http://schemas.microsoft.com/office/powerpoint/2010/main" val="34103651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28544946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42366843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2.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1.png"/><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5.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2.png"/><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2.png"/><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5.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5.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jp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jp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jpg"/><Relationship Id="rId3" Type="http://schemas.openxmlformats.org/officeDocument/2006/relationships/image" Target="../media/image13.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jp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jp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2.png"/><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_A">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60362" y="2088087"/>
            <a:ext cx="10908173" cy="2157270"/>
          </a:xfrm>
        </p:spPr>
        <p:txBody>
          <a:bodyPr lIns="0" tIns="0" rIns="0" bIns="0" anchor="b">
            <a:noAutofit/>
          </a:bodyPr>
          <a:lstStyle>
            <a:lvl1pPr algn="l">
              <a:defRPr sz="5400" spc="0">
                <a:solidFill>
                  <a:schemeClr val="accent1"/>
                </a:solidFill>
              </a:defRPr>
            </a:lvl1pPr>
          </a:lstStyle>
          <a:p>
            <a:r>
              <a:rPr lang="en-US" dirty="0" smtClean="0"/>
              <a:t>Click to edit Master title style</a:t>
            </a:r>
            <a:endParaRPr lang="en-US" dirty="0"/>
          </a:p>
        </p:txBody>
      </p:sp>
      <p:cxnSp>
        <p:nvCxnSpPr>
          <p:cNvPr id="15" name="Straight Connector 14"/>
          <p:cNvCxnSpPr/>
          <p:nvPr userDrawn="1"/>
        </p:nvCxnSpPr>
        <p:spPr>
          <a:xfrm>
            <a:off x="353648" y="4392429"/>
            <a:ext cx="11835177" cy="0"/>
          </a:xfrm>
          <a:prstGeom prst="line">
            <a:avLst/>
          </a:prstGeom>
          <a:ln w="12700">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5" name="Content Placeholder 2"/>
          <p:cNvSpPr>
            <a:spLocks noGrp="1"/>
          </p:cNvSpPr>
          <p:nvPr>
            <p:ph idx="1" hasCustomPrompt="1"/>
          </p:nvPr>
        </p:nvSpPr>
        <p:spPr>
          <a:xfrm>
            <a:off x="338327" y="5528767"/>
            <a:ext cx="11515535" cy="500389"/>
          </a:xfrm>
        </p:spPr>
        <p:txBody>
          <a:bodyPr vert="horz" lIns="9144" tIns="0" rIns="0" bIns="0" rtlCol="0">
            <a:noAutofit/>
          </a:bodyPr>
          <a:lstStyle>
            <a:lvl1pPr marL="0" indent="0">
              <a:lnSpc>
                <a:spcPct val="100000"/>
              </a:lnSpc>
              <a:spcBef>
                <a:spcPts val="0"/>
              </a:spcBef>
              <a:spcAft>
                <a:spcPts val="0"/>
              </a:spcAft>
              <a:buFont typeface="Arial" panose="020B0604020202020204" pitchFamily="34" charset="0"/>
              <a:buChar char="​"/>
              <a:defRPr lang="en-US" sz="1600" spc="0" dirty="0" smtClean="0">
                <a:solidFill>
                  <a:schemeClr val="accent1"/>
                </a:solidFill>
              </a:defRPr>
            </a:lvl1pPr>
            <a:lvl2pPr marL="0" indent="0">
              <a:buFont typeface="Arial" panose="020B0604020202020204" pitchFamily="34" charset="0"/>
              <a:buChar char="​"/>
              <a:defRPr lang="en-US" dirty="0" smtClean="0">
                <a:solidFill>
                  <a:schemeClr val="accent2"/>
                </a:solidFill>
              </a:defRPr>
            </a:lvl2pPr>
            <a:lvl3pPr marL="0" indent="0">
              <a:buFont typeface="Arial" panose="020B0604020202020204" pitchFamily="34" charset="0"/>
              <a:buChar char="​"/>
              <a:defRPr lang="en-US" sz="2000" dirty="0" smtClean="0">
                <a:solidFill>
                  <a:schemeClr val="accent2"/>
                </a:solidFill>
              </a:defRPr>
            </a:lvl3pPr>
            <a:lvl4pPr marL="0" indent="0">
              <a:buFont typeface="Arial" panose="020B0604020202020204" pitchFamily="34" charset="0"/>
              <a:buChar char="​"/>
              <a:defRPr lang="en-US" sz="2000" dirty="0" smtClean="0">
                <a:solidFill>
                  <a:schemeClr val="accent2"/>
                </a:solidFill>
              </a:defRPr>
            </a:lvl4pPr>
            <a:lvl5pPr marL="0" indent="0">
              <a:buFont typeface="Arial" panose="020B0604020202020204" pitchFamily="34" charset="0"/>
              <a:buChar char="​"/>
              <a:defRPr lang="en-US" sz="2000" dirty="0">
                <a:solidFill>
                  <a:schemeClr val="accent2"/>
                </a:solidFill>
              </a:defRPr>
            </a:lvl5pPr>
          </a:lstStyle>
          <a:p>
            <a:pPr lvl="0"/>
            <a:r>
              <a:rPr lang="en-US" dirty="0" smtClean="0"/>
              <a:t>Name of presenter, title and email</a:t>
            </a:r>
          </a:p>
        </p:txBody>
      </p:sp>
      <p:sp>
        <p:nvSpPr>
          <p:cNvPr id="34" name="Content Placeholder 7"/>
          <p:cNvSpPr>
            <a:spLocks noGrp="1"/>
          </p:cNvSpPr>
          <p:nvPr>
            <p:ph sz="quarter" idx="10"/>
          </p:nvPr>
        </p:nvSpPr>
        <p:spPr>
          <a:xfrm>
            <a:off x="338327" y="4547601"/>
            <a:ext cx="7289872" cy="750471"/>
          </a:xfrm>
        </p:spPr>
        <p:txBody>
          <a:bodyPr/>
          <a:lstStyle>
            <a:lvl1pPr>
              <a:spcBef>
                <a:spcPts val="0"/>
              </a:spcBef>
              <a:spcAft>
                <a:spcPts val="0"/>
              </a:spcAft>
              <a:buNone/>
              <a:defRPr sz="2000" spc="0" baseline="0">
                <a:solidFill>
                  <a:schemeClr val="accent2"/>
                </a:solidFill>
              </a:defRPr>
            </a:lvl1pPr>
          </a:lstStyle>
          <a:p>
            <a:pPr lvl="0"/>
            <a:r>
              <a:rPr lang="en-US" dirty="0" smtClean="0"/>
              <a:t>Click to edit Master text styles</a:t>
            </a:r>
          </a:p>
        </p:txBody>
      </p:sp>
      <p:pic>
        <p:nvPicPr>
          <p:cNvPr id="36" name="Picture 35" descr="Corporate_Primary_1 Line Tag_2015.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2563" y="872837"/>
            <a:ext cx="4793376" cy="1115568"/>
          </a:xfrm>
          <a:prstGeom prst="rect">
            <a:avLst/>
          </a:prstGeom>
        </p:spPr>
      </p:pic>
    </p:spTree>
    <p:extLst>
      <p:ext uri="{BB962C8B-B14F-4D97-AF65-F5344CB8AC3E}">
        <p14:creationId xmlns:p14="http://schemas.microsoft.com/office/powerpoint/2010/main" val="35645902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extLst mod="1">
    <p:ext uri="{DCECCB84-F9BA-43D5-87BE-67443E8EF086}">
      <p15:sldGuideLst xmlns:p15="http://schemas.microsoft.com/office/powerpoint/2012/main" xmlns="">
        <p15:guide id="1" orient="horz" pos="912" userDrawn="1">
          <p15:clr>
            <a:srgbClr val="FBAE40"/>
          </p15:clr>
        </p15:guide>
        <p15:guide id="2" pos="383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_B">
    <p:bg>
      <p:bgPr>
        <a:blipFill dpi="0" rotWithShape="1">
          <a:blip r:embed="rId2"/>
          <a:srcRect/>
          <a:stretch>
            <a:fillRect/>
          </a:stretch>
        </a:blipFill>
        <a:effectLst/>
      </p:bgPr>
    </p:bg>
    <p:spTree>
      <p:nvGrpSpPr>
        <p:cNvPr id="1" name=""/>
        <p:cNvGrpSpPr/>
        <p:nvPr/>
      </p:nvGrpSpPr>
      <p:grpSpPr>
        <a:xfrm>
          <a:off x="0" y="0"/>
          <a:ext cx="0" cy="0"/>
          <a:chOff x="0" y="0"/>
          <a:chExt cx="0" cy="0"/>
        </a:xfrm>
      </p:grpSpPr>
      <p:pic>
        <p:nvPicPr>
          <p:cNvPr id="4" name="Picture 3" descr="Gradient-Background-Master_2015.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60362" y="2121039"/>
            <a:ext cx="10908173" cy="2157270"/>
          </a:xfrm>
        </p:spPr>
        <p:txBody>
          <a:bodyPr lIns="0" tIns="0" rIns="0" bIns="0" anchor="b">
            <a:noAutofit/>
          </a:bodyPr>
          <a:lstStyle>
            <a:lvl1pPr algn="l">
              <a:defRPr sz="5400" spc="0">
                <a:solidFill>
                  <a:schemeClr val="bg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360362" y="4619343"/>
            <a:ext cx="10908173" cy="529086"/>
          </a:xfrm>
        </p:spPr>
        <p:txBody>
          <a:bodyPr lIns="0" tIns="0" rIns="0" bIns="0">
            <a:noAutofit/>
          </a:bodyPr>
          <a:lstStyle>
            <a:lvl1pPr marL="0" indent="0" algn="l">
              <a:buNone/>
              <a:defRPr sz="2000" spc="0">
                <a:solidFill>
                  <a:srgbClr val="D9E0E2"/>
                </a:solidFill>
                <a:latin typeface="Salesforce San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cxnSp>
        <p:nvCxnSpPr>
          <p:cNvPr id="15" name="Straight Connector 14"/>
          <p:cNvCxnSpPr/>
          <p:nvPr userDrawn="1"/>
        </p:nvCxnSpPr>
        <p:spPr>
          <a:xfrm>
            <a:off x="353648" y="4466912"/>
            <a:ext cx="11835177" cy="0"/>
          </a:xfrm>
          <a:prstGeom prst="line">
            <a:avLst/>
          </a:prstGeom>
          <a:ln w="12700">
            <a:solidFill>
              <a:schemeClr val="bg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5" name="Content Placeholder 7"/>
          <p:cNvSpPr>
            <a:spLocks noGrp="1"/>
          </p:cNvSpPr>
          <p:nvPr>
            <p:ph sz="quarter" idx="10" hasCustomPrompt="1"/>
          </p:nvPr>
        </p:nvSpPr>
        <p:spPr>
          <a:xfrm>
            <a:off x="360362" y="5564547"/>
            <a:ext cx="7289872" cy="477988"/>
          </a:xfrm>
        </p:spPr>
        <p:txBody>
          <a:bodyPr/>
          <a:lstStyle>
            <a:lvl1pPr>
              <a:lnSpc>
                <a:spcPct val="100000"/>
              </a:lnSpc>
              <a:spcBef>
                <a:spcPts val="0"/>
              </a:spcBef>
              <a:spcAft>
                <a:spcPts val="0"/>
              </a:spcAft>
              <a:defRPr sz="1600" baseline="0">
                <a:solidFill>
                  <a:srgbClr val="D9E0E2"/>
                </a:solidFill>
              </a:defRPr>
            </a:lvl1pPr>
          </a:lstStyle>
          <a:p>
            <a:pPr lvl="0"/>
            <a:r>
              <a:rPr lang="en-US" dirty="0" smtClean="0"/>
              <a:t>Name of presenter, title and email</a:t>
            </a:r>
          </a:p>
        </p:txBody>
      </p:sp>
      <p:pic>
        <p:nvPicPr>
          <p:cNvPr id="59" name="Picture 5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32563" y="876078"/>
            <a:ext cx="4793376" cy="1109085"/>
          </a:xfrm>
          <a:prstGeom prst="rect">
            <a:avLst/>
          </a:prstGeom>
        </p:spPr>
      </p:pic>
    </p:spTree>
    <p:extLst>
      <p:ext uri="{BB962C8B-B14F-4D97-AF65-F5344CB8AC3E}">
        <p14:creationId xmlns:p14="http://schemas.microsoft.com/office/powerpoint/2010/main" val="28439372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_C">
    <p:bg>
      <p:bgPr>
        <a:blipFill dpi="0" rotWithShape="1">
          <a:blip r:embed="rId2"/>
          <a:srcRect/>
          <a:stretch>
            <a:fillRect/>
          </a:stretch>
        </a:blipFill>
        <a:effectLst/>
      </p:bgPr>
    </p:bg>
    <p:spTree>
      <p:nvGrpSpPr>
        <p:cNvPr id="1" name=""/>
        <p:cNvGrpSpPr/>
        <p:nvPr/>
      </p:nvGrpSpPr>
      <p:grpSpPr>
        <a:xfrm>
          <a:off x="0" y="0"/>
          <a:ext cx="0" cy="0"/>
          <a:chOff x="0" y="0"/>
          <a:chExt cx="0" cy="0"/>
        </a:xfrm>
      </p:grpSpPr>
      <p:pic>
        <p:nvPicPr>
          <p:cNvPr id="15" name="Picture 14" descr="Gradient-Background-Master_2015.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60362" y="2004579"/>
            <a:ext cx="7273925" cy="2282675"/>
          </a:xfrm>
        </p:spPr>
        <p:txBody>
          <a:bodyPr lIns="0" tIns="0" rIns="0" bIns="0" anchor="b">
            <a:noAutofit/>
          </a:bodyPr>
          <a:lstStyle>
            <a:lvl1pPr algn="l">
              <a:lnSpc>
                <a:spcPct val="90000"/>
              </a:lnSpc>
              <a:defRPr sz="4800" b="0" spc="0" baseline="0">
                <a:solidFill>
                  <a:schemeClr val="bg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360362" y="4378493"/>
            <a:ext cx="7273925" cy="568606"/>
          </a:xfrm>
        </p:spPr>
        <p:txBody>
          <a:bodyPr lIns="0" tIns="0" rIns="0" bIns="0">
            <a:noAutofit/>
          </a:bodyPr>
          <a:lstStyle>
            <a:lvl1pPr marL="0" indent="0" algn="l">
              <a:lnSpc>
                <a:spcPts val="2400"/>
              </a:lnSpc>
              <a:buNone/>
              <a:defRPr sz="2000" spc="0">
                <a:solidFill>
                  <a:srgbClr val="D9E0E2"/>
                </a:solidFill>
                <a:latin typeface="Salesforce San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54" name="Picture Placeholder 7"/>
          <p:cNvSpPr>
            <a:spLocks noGrp="1"/>
          </p:cNvSpPr>
          <p:nvPr>
            <p:ph type="pic" sz="quarter" idx="17" hasCustomPrompt="1"/>
          </p:nvPr>
        </p:nvSpPr>
        <p:spPr>
          <a:xfrm>
            <a:off x="7954695" y="-18288"/>
            <a:ext cx="4234130" cy="6894576"/>
          </a:xfrm>
          <a:prstGeom prst="rect">
            <a:avLst/>
          </a:prstGeom>
          <a:solidFill>
            <a:schemeClr val="bg1">
              <a:lumMod val="75000"/>
            </a:schemeClr>
          </a:solidFill>
          <a:ln>
            <a:noFill/>
          </a:ln>
        </p:spPr>
        <p:txBody>
          <a:bodyPr anchor="ctr"/>
          <a:lstStyle>
            <a:lvl1pPr marL="0" indent="0" algn="ctr">
              <a:buNone/>
              <a:defRPr sz="1600" baseline="0">
                <a:solidFill>
                  <a:schemeClr val="bg1"/>
                </a:solidFill>
              </a:defRPr>
            </a:lvl1pPr>
          </a:lstStyle>
          <a:p>
            <a:r>
              <a:rPr lang="en-US" dirty="0" smtClean="0"/>
              <a:t>Click to add photo or paste an image in box</a:t>
            </a:r>
            <a:endParaRPr lang="en-US" dirty="0"/>
          </a:p>
        </p:txBody>
      </p:sp>
      <p:sp>
        <p:nvSpPr>
          <p:cNvPr id="55" name="Content Placeholder 7"/>
          <p:cNvSpPr>
            <a:spLocks noGrp="1"/>
          </p:cNvSpPr>
          <p:nvPr>
            <p:ph sz="quarter" idx="10" hasCustomPrompt="1"/>
          </p:nvPr>
        </p:nvSpPr>
        <p:spPr>
          <a:xfrm>
            <a:off x="360362" y="5510127"/>
            <a:ext cx="7289872" cy="438820"/>
          </a:xfrm>
        </p:spPr>
        <p:txBody>
          <a:bodyPr/>
          <a:lstStyle>
            <a:lvl1pPr>
              <a:lnSpc>
                <a:spcPct val="100000"/>
              </a:lnSpc>
              <a:spcBef>
                <a:spcPts val="0"/>
              </a:spcBef>
              <a:spcAft>
                <a:spcPts val="0"/>
              </a:spcAft>
              <a:buNone/>
              <a:defRPr sz="1600" spc="0" baseline="0">
                <a:solidFill>
                  <a:srgbClr val="D9E0E2"/>
                </a:solidFill>
              </a:defRPr>
            </a:lvl1pPr>
          </a:lstStyle>
          <a:p>
            <a:pPr lvl="0"/>
            <a:r>
              <a:rPr lang="en-US" dirty="0" smtClean="0"/>
              <a:t>Name of presenter, title and email</a:t>
            </a:r>
          </a:p>
        </p:txBody>
      </p:sp>
      <p:pic>
        <p:nvPicPr>
          <p:cNvPr id="56" name="Picture 55"/>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32563" y="876078"/>
            <a:ext cx="4793376" cy="1109085"/>
          </a:xfrm>
          <a:prstGeom prst="rect">
            <a:avLst/>
          </a:prstGeom>
        </p:spPr>
      </p:pic>
    </p:spTree>
    <p:extLst>
      <p:ext uri="{BB962C8B-B14F-4D97-AF65-F5344CB8AC3E}">
        <p14:creationId xmlns:p14="http://schemas.microsoft.com/office/powerpoint/2010/main" val="3609605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extLst mod="1">
    <p:ext uri="{DCECCB84-F9BA-43D5-87BE-67443E8EF086}">
      <p15:sldGuideLst xmlns:p15="http://schemas.microsoft.com/office/powerpoint/2012/main" xmlns=""/>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asic">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vert="horz" lIns="9144" tIns="0" rIns="0" bIns="0" rtlCol="0">
            <a:noAutofit/>
          </a:bodyPr>
          <a:lstStyle>
            <a:lvl1pPr>
              <a:defRPr lang="en-US" spc="0" dirty="0" smtClean="0"/>
            </a:lvl1pPr>
            <a:lvl2pPr>
              <a:defRPr lang="en-US" spc="0" dirty="0" smtClean="0"/>
            </a:lvl2pPr>
            <a:lvl3pPr>
              <a:defRPr lang="en-US" spc="0" dirty="0" smtClean="0"/>
            </a:lvl3pPr>
            <a:lvl4pPr>
              <a:defRPr lang="en-US" spc="0" dirty="0" smtClean="0"/>
            </a:lvl4pPr>
            <a:lvl5pPr>
              <a:defRPr lang="en-US" spc="0" dirty="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0" name="Text Placeholder 3"/>
          <p:cNvSpPr>
            <a:spLocks noGrp="1"/>
          </p:cNvSpPr>
          <p:nvPr>
            <p:ph type="body" sz="quarter" idx="16"/>
          </p:nvPr>
        </p:nvSpPr>
        <p:spPr>
          <a:xfrm>
            <a:off x="338328" y="1021080"/>
            <a:ext cx="11484864" cy="338554"/>
          </a:xfrm>
        </p:spPr>
        <p:txBody>
          <a:bodyPr lIns="9144" tIns="0" rIns="0" bIns="0">
            <a:spAutoFit/>
          </a:bodyPr>
          <a:lstStyle>
            <a:lvl1pPr marL="0" indent="0">
              <a:buNone/>
              <a:defRPr sz="2400" spc="0" baseline="0">
                <a:solidFill>
                  <a:schemeClr val="accent2"/>
                </a:solidFill>
              </a:defRPr>
            </a:lvl1pPr>
          </a:lstStyle>
          <a:p>
            <a:pPr lvl="0"/>
            <a:r>
              <a:rPr lang="en-US" dirty="0" smtClean="0"/>
              <a:t>Click to edit Master text styles</a:t>
            </a:r>
          </a:p>
        </p:txBody>
      </p:sp>
      <p:sp>
        <p:nvSpPr>
          <p:cNvPr id="4" name="Title 3"/>
          <p:cNvSpPr>
            <a:spLocks noGrp="1"/>
          </p:cNvSpPr>
          <p:nvPr>
            <p:ph type="title"/>
          </p:nvPr>
        </p:nvSpPr>
        <p:spPr/>
        <p:txBody>
          <a:bodyPr/>
          <a:lstStyle>
            <a:lvl1pPr>
              <a:defRPr spc="0"/>
            </a:lvl1pPr>
          </a:lstStyle>
          <a:p>
            <a:r>
              <a:rPr lang="en-US" dirty="0" smtClean="0"/>
              <a:t>Click to edit Master title style</a:t>
            </a:r>
            <a:endParaRPr lang="en-US" dirty="0"/>
          </a:p>
        </p:txBody>
      </p:sp>
      <p:sp>
        <p:nvSpPr>
          <p:cNvPr id="19" name="Footer Placeholder 3"/>
          <p:cNvSpPr>
            <a:spLocks noGrp="1"/>
          </p:cNvSpPr>
          <p:nvPr>
            <p:ph type="ftr" sz="quarter" idx="3"/>
          </p:nvPr>
        </p:nvSpPr>
        <p:spPr>
          <a:xfrm>
            <a:off x="333728" y="6270900"/>
            <a:ext cx="10736917" cy="428383"/>
          </a:xfrm>
          <a:prstGeom prst="rect">
            <a:avLst/>
          </a:prstGeom>
        </p:spPr>
        <p:txBody>
          <a:bodyPr vert="horz" lIns="91440" tIns="45720" rIns="91440" bIns="45720" rtlCol="0" anchor="ctr"/>
          <a:lstStyle>
            <a:lvl1pPr algn="l">
              <a:defRPr sz="1000" spc="0">
                <a:solidFill>
                  <a:schemeClr val="tx1">
                    <a:tint val="75000"/>
                  </a:schemeClr>
                </a:solidFill>
              </a:defRPr>
            </a:lvl1pPr>
          </a:lstStyle>
          <a:p>
            <a:endParaRPr lang="en-US"/>
          </a:p>
        </p:txBody>
      </p:sp>
    </p:spTree>
    <p:extLst>
      <p:ext uri="{BB962C8B-B14F-4D97-AF65-F5344CB8AC3E}">
        <p14:creationId xmlns:p14="http://schemas.microsoft.com/office/powerpoint/2010/main" val="1998423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asic 2">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mtClean="0"/>
              <a:t>Click to edit Master title style</a:t>
            </a:r>
            <a:endParaRPr lang="en-US"/>
          </a:p>
        </p:txBody>
      </p:sp>
      <p:sp>
        <p:nvSpPr>
          <p:cNvPr id="21" name="Text Placeholder 3"/>
          <p:cNvSpPr>
            <a:spLocks noGrp="1"/>
          </p:cNvSpPr>
          <p:nvPr>
            <p:ph type="body" sz="quarter" idx="16"/>
          </p:nvPr>
        </p:nvSpPr>
        <p:spPr>
          <a:xfrm>
            <a:off x="338328" y="1021080"/>
            <a:ext cx="11484864" cy="369332"/>
          </a:xfrm>
        </p:spPr>
        <p:txBody>
          <a:bodyPr vert="horz" lIns="9144" tIns="0" rIns="0" bIns="0" rtlCol="0">
            <a:spAutoFit/>
          </a:bodyPr>
          <a:lstStyle>
            <a:lvl1pPr>
              <a:defRPr lang="en-US" sz="2400" spc="0" dirty="0" smtClean="0">
                <a:solidFill>
                  <a:schemeClr val="accent2"/>
                </a:solidFill>
              </a:defRPr>
            </a:lvl1pPr>
          </a:lstStyle>
          <a:p>
            <a:pPr lvl="0">
              <a:buNone/>
            </a:pPr>
            <a:r>
              <a:rPr lang="en-US" dirty="0" smtClean="0"/>
              <a:t>Click to edit Master text styles</a:t>
            </a:r>
          </a:p>
        </p:txBody>
      </p:sp>
      <p:sp>
        <p:nvSpPr>
          <p:cNvPr id="22" name="Footer Placeholder 3"/>
          <p:cNvSpPr>
            <a:spLocks noGrp="1"/>
          </p:cNvSpPr>
          <p:nvPr>
            <p:ph type="ftr" sz="quarter" idx="3"/>
          </p:nvPr>
        </p:nvSpPr>
        <p:spPr>
          <a:xfrm>
            <a:off x="333728" y="6270900"/>
            <a:ext cx="10736917" cy="428383"/>
          </a:xfrm>
          <a:prstGeom prst="rect">
            <a:avLst/>
          </a:prstGeom>
        </p:spPr>
        <p:txBody>
          <a:bodyPr vert="horz" lIns="91440" tIns="45720" rIns="91440" bIns="45720" rtlCol="0" anchor="ctr"/>
          <a:lstStyle>
            <a:lvl1pPr algn="l">
              <a:defRPr sz="1000" spc="0">
                <a:solidFill>
                  <a:schemeClr val="tx1">
                    <a:tint val="75000"/>
                  </a:schemeClr>
                </a:solidFill>
              </a:defRPr>
            </a:lvl1pPr>
          </a:lstStyle>
          <a:p>
            <a:endParaRPr lang="en-US"/>
          </a:p>
        </p:txBody>
      </p:sp>
    </p:spTree>
    <p:extLst>
      <p:ext uri="{BB962C8B-B14F-4D97-AF65-F5344CB8AC3E}">
        <p14:creationId xmlns:p14="http://schemas.microsoft.com/office/powerpoint/2010/main" val="34329603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column">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38329" y="1599480"/>
            <a:ext cx="5564156" cy="4351338"/>
          </a:xfrm>
        </p:spPr>
        <p:txBody>
          <a:bodyPr/>
          <a:lstStyle>
            <a:lvl1pPr>
              <a:defRPr spc="0"/>
            </a:lvl1pPr>
            <a:lvl2pPr>
              <a:defRPr spc="0"/>
            </a:lvl2pPr>
            <a:lvl3pPr>
              <a:defRPr spc="0"/>
            </a:lvl3pPr>
            <a:lvl4pPr>
              <a:defRPr spc="0"/>
            </a:lvl4pPr>
            <a:lvl5pPr>
              <a:defRPr spc="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6153636" y="1599480"/>
            <a:ext cx="5576268" cy="4351338"/>
          </a:xfrm>
        </p:spPr>
        <p:txBody>
          <a:bodyPr/>
          <a:lstStyle>
            <a:lvl1pPr>
              <a:defRPr spc="0"/>
            </a:lvl1pPr>
            <a:lvl2pPr>
              <a:defRPr spc="0"/>
            </a:lvl2pPr>
            <a:lvl3pPr>
              <a:defRPr spc="0"/>
            </a:lvl3pPr>
            <a:lvl4pPr>
              <a:defRPr spc="0"/>
            </a:lvl4pPr>
            <a:lvl5pPr>
              <a:defRPr spc="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itle 4"/>
          <p:cNvSpPr>
            <a:spLocks noGrp="1"/>
          </p:cNvSpPr>
          <p:nvPr>
            <p:ph type="title"/>
          </p:nvPr>
        </p:nvSpPr>
        <p:spPr/>
        <p:txBody>
          <a:bodyPr/>
          <a:lstStyle>
            <a:lvl1pPr>
              <a:defRPr spc="0"/>
            </a:lvl1pPr>
          </a:lstStyle>
          <a:p>
            <a:r>
              <a:rPr lang="en-US" smtClean="0"/>
              <a:t>Click to edit Master title style</a:t>
            </a:r>
            <a:endParaRPr lang="en-US"/>
          </a:p>
        </p:txBody>
      </p:sp>
      <p:sp>
        <p:nvSpPr>
          <p:cNvPr id="22" name="Text Placeholder 3"/>
          <p:cNvSpPr>
            <a:spLocks noGrp="1"/>
          </p:cNvSpPr>
          <p:nvPr>
            <p:ph type="body" sz="quarter" idx="16"/>
          </p:nvPr>
        </p:nvSpPr>
        <p:spPr>
          <a:xfrm>
            <a:off x="338328" y="1021080"/>
            <a:ext cx="11484864" cy="338554"/>
          </a:xfrm>
        </p:spPr>
        <p:txBody>
          <a:bodyPr vert="horz" lIns="9144" tIns="0" rIns="0" bIns="0" rtlCol="0">
            <a:spAutoFit/>
          </a:bodyPr>
          <a:lstStyle>
            <a:lvl1pPr>
              <a:defRPr lang="en-US" sz="2400" spc="0" dirty="0" smtClean="0">
                <a:solidFill>
                  <a:schemeClr val="accent2"/>
                </a:solidFill>
              </a:defRPr>
            </a:lvl1pPr>
          </a:lstStyle>
          <a:p>
            <a:pPr lvl="0">
              <a:buNone/>
            </a:pPr>
            <a:r>
              <a:rPr lang="en-US" dirty="0" smtClean="0"/>
              <a:t>Click to edit Master text styles</a:t>
            </a:r>
          </a:p>
        </p:txBody>
      </p:sp>
      <p:sp>
        <p:nvSpPr>
          <p:cNvPr id="24" name="Footer Placeholder 3"/>
          <p:cNvSpPr>
            <a:spLocks noGrp="1"/>
          </p:cNvSpPr>
          <p:nvPr>
            <p:ph type="ftr" sz="quarter" idx="3"/>
          </p:nvPr>
        </p:nvSpPr>
        <p:spPr>
          <a:xfrm>
            <a:off x="333728" y="6270900"/>
            <a:ext cx="10736917" cy="428383"/>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Tree>
    <p:extLst>
      <p:ext uri="{BB962C8B-B14F-4D97-AF65-F5344CB8AC3E}">
        <p14:creationId xmlns:p14="http://schemas.microsoft.com/office/powerpoint/2010/main" val="3798121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column">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38328" y="1599480"/>
            <a:ext cx="3749040" cy="4622865"/>
          </a:xfrm>
        </p:spPr>
        <p:txBody>
          <a:bodyPr lIns="9144"/>
          <a:lstStyle>
            <a:lvl1pPr>
              <a:defRPr spc="0"/>
            </a:lvl1pPr>
            <a:lvl2pPr>
              <a:defRPr spc="0"/>
            </a:lvl2pPr>
            <a:lvl3pPr>
              <a:defRPr spc="0"/>
            </a:lvl3pPr>
            <a:lvl4pPr>
              <a:defRPr spc="0"/>
            </a:lvl4pPr>
            <a:lvl5pPr>
              <a:defRPr spc="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235127" y="1599480"/>
            <a:ext cx="3728166" cy="4622864"/>
          </a:xfrm>
        </p:spPr>
        <p:txBody>
          <a:bodyPr lIns="9144"/>
          <a:lstStyle>
            <a:lvl1pPr>
              <a:defRPr spc="0"/>
            </a:lvl1pPr>
            <a:lvl2pPr>
              <a:defRPr spc="0"/>
            </a:lvl2pPr>
            <a:lvl3pPr>
              <a:defRPr spc="0"/>
            </a:lvl3pPr>
            <a:lvl4pPr>
              <a:defRPr spc="0"/>
            </a:lvl4pPr>
            <a:lvl5pPr>
              <a:defRPr spc="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2" name="Content Placeholder 4"/>
          <p:cNvSpPr>
            <a:spLocks noGrp="1"/>
          </p:cNvSpPr>
          <p:nvPr>
            <p:ph sz="half" idx="17"/>
          </p:nvPr>
        </p:nvSpPr>
        <p:spPr>
          <a:xfrm>
            <a:off x="8090178" y="1599480"/>
            <a:ext cx="3749040" cy="4622864"/>
          </a:xfrm>
        </p:spPr>
        <p:txBody>
          <a:bodyPr lIns="9144"/>
          <a:lstStyle>
            <a:lvl1pPr>
              <a:defRPr spc="0"/>
            </a:lvl1pPr>
            <a:lvl2pPr>
              <a:defRPr spc="0"/>
            </a:lvl2pPr>
            <a:lvl3pPr>
              <a:defRPr spc="0"/>
            </a:lvl3pPr>
            <a:lvl4pPr>
              <a:defRPr spc="0"/>
            </a:lvl4pPr>
            <a:lvl5pPr>
              <a:defRPr spc="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3" name="Text Placeholder 3"/>
          <p:cNvSpPr>
            <a:spLocks noGrp="1"/>
          </p:cNvSpPr>
          <p:nvPr>
            <p:ph type="body" sz="quarter" idx="16"/>
          </p:nvPr>
        </p:nvSpPr>
        <p:spPr>
          <a:xfrm>
            <a:off x="338328" y="1021080"/>
            <a:ext cx="11484864" cy="338554"/>
          </a:xfrm>
        </p:spPr>
        <p:txBody>
          <a:bodyPr vert="horz" lIns="9144" tIns="0" rIns="0" bIns="0" rtlCol="0">
            <a:spAutoFit/>
          </a:bodyPr>
          <a:lstStyle>
            <a:lvl1pPr>
              <a:defRPr lang="en-US" sz="2400" spc="0" dirty="0" smtClean="0">
                <a:solidFill>
                  <a:schemeClr val="accent2"/>
                </a:solidFill>
              </a:defRPr>
            </a:lvl1pPr>
          </a:lstStyle>
          <a:p>
            <a:pPr lvl="0">
              <a:buNone/>
            </a:pPr>
            <a:r>
              <a:rPr lang="en-US" dirty="0" smtClean="0"/>
              <a:t>Click to edit Master text styles</a:t>
            </a:r>
          </a:p>
        </p:txBody>
      </p:sp>
      <p:sp>
        <p:nvSpPr>
          <p:cNvPr id="5" name="Title 4"/>
          <p:cNvSpPr>
            <a:spLocks noGrp="1"/>
          </p:cNvSpPr>
          <p:nvPr>
            <p:ph type="title"/>
          </p:nvPr>
        </p:nvSpPr>
        <p:spPr/>
        <p:txBody>
          <a:bodyPr/>
          <a:lstStyle>
            <a:lvl1pPr>
              <a:defRPr spc="0"/>
            </a:lvl1pPr>
          </a:lstStyle>
          <a:p>
            <a:r>
              <a:rPr lang="en-US" smtClean="0"/>
              <a:t>Click to edit Master title style</a:t>
            </a:r>
            <a:endParaRPr lang="en-US"/>
          </a:p>
        </p:txBody>
      </p:sp>
      <p:sp>
        <p:nvSpPr>
          <p:cNvPr id="6" name="Footer Placeholder 5"/>
          <p:cNvSpPr>
            <a:spLocks noGrp="1"/>
          </p:cNvSpPr>
          <p:nvPr>
            <p:ph type="ftr" sz="quarter" idx="18"/>
          </p:nvPr>
        </p:nvSpPr>
        <p:spPr/>
        <p:txBody>
          <a:bodyPr/>
          <a:lstStyle/>
          <a:p>
            <a:endParaRPr lang="en-US"/>
          </a:p>
        </p:txBody>
      </p:sp>
    </p:spTree>
    <p:extLst>
      <p:ext uri="{BB962C8B-B14F-4D97-AF65-F5344CB8AC3E}">
        <p14:creationId xmlns:p14="http://schemas.microsoft.com/office/powerpoint/2010/main" val="676173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column">
    <p:spTree>
      <p:nvGrpSpPr>
        <p:cNvPr id="1" name=""/>
        <p:cNvGrpSpPr/>
        <p:nvPr/>
      </p:nvGrpSpPr>
      <p:grpSpPr>
        <a:xfrm>
          <a:off x="0" y="0"/>
          <a:ext cx="0" cy="0"/>
          <a:chOff x="0" y="0"/>
          <a:chExt cx="0" cy="0"/>
        </a:xfrm>
      </p:grpSpPr>
      <p:sp>
        <p:nvSpPr>
          <p:cNvPr id="16" name="Rectangle 15"/>
          <p:cNvSpPr/>
          <p:nvPr userDrawn="1"/>
        </p:nvSpPr>
        <p:spPr>
          <a:xfrm>
            <a:off x="6207877" y="381000"/>
            <a:ext cx="2923757" cy="355600"/>
          </a:xfrm>
          <a:prstGeom prst="rect">
            <a:avLst/>
          </a:prstGeom>
          <a:noFill/>
          <a:ln>
            <a:noFill/>
          </a:ln>
          <a:scene3d>
            <a:camera prst="orthographicFront"/>
            <a:lightRig rig="contrasting" dir="t">
              <a:rot lat="0" lon="0" rev="2400000"/>
            </a:lightRig>
          </a:scene3d>
          <a:sp3d prstMaterial="powder">
            <a:bevelB w="0" h="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dirty="0" err="1" smtClean="0">
              <a:latin typeface="Salesforce Sans"/>
              <a:cs typeface="VAG Rounded Std Light"/>
            </a:endParaRPr>
          </a:p>
        </p:txBody>
      </p:sp>
      <p:sp>
        <p:nvSpPr>
          <p:cNvPr id="6" name="Content Placeholder 5"/>
          <p:cNvSpPr>
            <a:spLocks noGrp="1"/>
          </p:cNvSpPr>
          <p:nvPr>
            <p:ph sz="quarter" idx="10"/>
          </p:nvPr>
        </p:nvSpPr>
        <p:spPr>
          <a:xfrm>
            <a:off x="338328" y="1599480"/>
            <a:ext cx="2715768" cy="4627584"/>
          </a:xfrm>
        </p:spPr>
        <p:txBody>
          <a:bodyPr/>
          <a:lstStyle>
            <a:lvl1pPr>
              <a:defRPr sz="2000"/>
            </a:lvl1pPr>
            <a:lvl2pPr>
              <a:defRPr sz="1800"/>
            </a:lvl2pPr>
            <a:lvl3pPr>
              <a:defRPr sz="1600"/>
            </a:lvl3pPr>
            <a:lvl4pPr>
              <a:defRPr sz="1600"/>
            </a:lvl4pPr>
            <a:lvl5pPr>
              <a:defRPr sz="9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Content Placeholder 8"/>
          <p:cNvSpPr>
            <a:spLocks noGrp="1"/>
          </p:cNvSpPr>
          <p:nvPr>
            <p:ph sz="quarter" idx="11"/>
          </p:nvPr>
        </p:nvSpPr>
        <p:spPr>
          <a:xfrm>
            <a:off x="3272035" y="1599480"/>
            <a:ext cx="2715768" cy="4627584"/>
          </a:xfrm>
        </p:spPr>
        <p:txBody>
          <a:bodyPr/>
          <a:lstStyle>
            <a:lvl1pPr>
              <a:defRPr sz="2000"/>
            </a:lvl1pPr>
            <a:lvl2pPr>
              <a:defRPr sz="1800"/>
            </a:lvl2pPr>
            <a:lvl3pPr>
              <a:defRPr sz="1600"/>
            </a:lvl3pPr>
            <a:lvl4pPr>
              <a:defRPr sz="1600"/>
            </a:lvl4pPr>
            <a:lvl5pPr>
              <a:defRPr sz="9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1" name="Content Placeholder 10"/>
          <p:cNvSpPr>
            <a:spLocks noGrp="1"/>
          </p:cNvSpPr>
          <p:nvPr>
            <p:ph sz="quarter" idx="12"/>
          </p:nvPr>
        </p:nvSpPr>
        <p:spPr>
          <a:xfrm>
            <a:off x="6205742" y="1599480"/>
            <a:ext cx="2715768" cy="4627584"/>
          </a:xfrm>
        </p:spPr>
        <p:txBody>
          <a:bodyPr/>
          <a:lstStyle>
            <a:lvl1pPr>
              <a:defRPr sz="2000"/>
            </a:lvl1pPr>
            <a:lvl2pPr>
              <a:defRPr sz="1800"/>
            </a:lvl2pPr>
            <a:lvl3pPr>
              <a:defRPr sz="1600"/>
            </a:lvl3pPr>
            <a:lvl4pPr>
              <a:defRPr sz="1600"/>
            </a:lvl4pPr>
            <a:lvl5pPr>
              <a:defRPr sz="9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Content Placeholder 12"/>
          <p:cNvSpPr>
            <a:spLocks noGrp="1"/>
          </p:cNvSpPr>
          <p:nvPr>
            <p:ph sz="quarter" idx="13"/>
          </p:nvPr>
        </p:nvSpPr>
        <p:spPr>
          <a:xfrm>
            <a:off x="9139449" y="1599480"/>
            <a:ext cx="2715768" cy="4627584"/>
          </a:xfrm>
        </p:spPr>
        <p:txBody>
          <a:bodyPr/>
          <a:lstStyle>
            <a:lvl1pPr>
              <a:defRPr sz="2000"/>
            </a:lvl1pPr>
            <a:lvl2pPr>
              <a:defRPr sz="1800"/>
            </a:lvl2pPr>
            <a:lvl3pPr>
              <a:defRPr sz="1600"/>
            </a:lvl3pPr>
            <a:lvl4pPr>
              <a:defRPr sz="1600"/>
            </a:lvl4pPr>
            <a:lvl5pPr>
              <a:defRPr sz="9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3" name="Text Placeholder 3"/>
          <p:cNvSpPr>
            <a:spLocks noGrp="1"/>
          </p:cNvSpPr>
          <p:nvPr>
            <p:ph type="body" sz="quarter" idx="16"/>
          </p:nvPr>
        </p:nvSpPr>
        <p:spPr>
          <a:xfrm>
            <a:off x="338328" y="1021080"/>
            <a:ext cx="11484864" cy="338554"/>
          </a:xfrm>
        </p:spPr>
        <p:txBody>
          <a:bodyPr vert="horz" lIns="9144" tIns="0" rIns="0" bIns="0" rtlCol="0">
            <a:spAutoFit/>
          </a:bodyPr>
          <a:lstStyle>
            <a:lvl1pPr>
              <a:defRPr lang="en-US" sz="2400" spc="0" dirty="0" smtClean="0">
                <a:solidFill>
                  <a:schemeClr val="accent2"/>
                </a:solidFill>
              </a:defRPr>
            </a:lvl1pPr>
          </a:lstStyle>
          <a:p>
            <a:pPr lvl="0">
              <a:buNone/>
            </a:pPr>
            <a:r>
              <a:rPr lang="en-US" dirty="0" smtClean="0"/>
              <a:t>Click to edit Master text styles</a:t>
            </a:r>
          </a:p>
        </p:txBody>
      </p:sp>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7"/>
          </p:nvPr>
        </p:nvSpPr>
        <p:spPr/>
        <p:txBody>
          <a:bodyPr/>
          <a:lstStyle/>
          <a:p>
            <a:endParaRPr lang="en-US"/>
          </a:p>
        </p:txBody>
      </p:sp>
    </p:spTree>
    <p:extLst>
      <p:ext uri="{BB962C8B-B14F-4D97-AF65-F5344CB8AC3E}">
        <p14:creationId xmlns:p14="http://schemas.microsoft.com/office/powerpoint/2010/main" val="888630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column gray">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47990" y="1599480"/>
            <a:ext cx="5705025" cy="4498264"/>
          </a:xfrm>
          <a:solidFill>
            <a:schemeClr val="accent2">
              <a:lumMod val="20000"/>
              <a:lumOff val="80000"/>
            </a:schemeClr>
          </a:solidFill>
        </p:spPr>
        <p:txBody>
          <a:bodyPr lIns="182880" tIns="182880" rIns="182880" bIns="182880"/>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6188540" y="1599480"/>
            <a:ext cx="5651946" cy="4498264"/>
          </a:xfrm>
          <a:solidFill>
            <a:schemeClr val="accent2">
              <a:lumMod val="20000"/>
              <a:lumOff val="80000"/>
            </a:schemeClr>
          </a:solidFill>
        </p:spPr>
        <p:txBody>
          <a:bodyPr lIns="182880" tIns="182880" rIns="182880" bIns="182880"/>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1"/>
          <p:cNvSpPr>
            <a:spLocks noGrp="1"/>
          </p:cNvSpPr>
          <p:nvPr>
            <p:ph type="title"/>
          </p:nvPr>
        </p:nvSpPr>
        <p:spPr/>
        <p:txBody>
          <a:bodyPr/>
          <a:lstStyle/>
          <a:p>
            <a:r>
              <a:rPr lang="en-US" dirty="0" smtClean="0"/>
              <a:t>Click to edit Master title style</a:t>
            </a:r>
            <a:endParaRPr lang="en-US" dirty="0"/>
          </a:p>
        </p:txBody>
      </p:sp>
      <p:sp>
        <p:nvSpPr>
          <p:cNvPr id="22" name="Text Placeholder 3"/>
          <p:cNvSpPr>
            <a:spLocks noGrp="1"/>
          </p:cNvSpPr>
          <p:nvPr>
            <p:ph type="body" sz="quarter" idx="16"/>
          </p:nvPr>
        </p:nvSpPr>
        <p:spPr>
          <a:xfrm>
            <a:off x="338328" y="1021080"/>
            <a:ext cx="11484864" cy="338554"/>
          </a:xfrm>
        </p:spPr>
        <p:txBody>
          <a:bodyPr vert="horz" lIns="9144" tIns="0" rIns="0" bIns="0" rtlCol="0">
            <a:spAutoFit/>
          </a:bodyPr>
          <a:lstStyle>
            <a:lvl1pPr>
              <a:defRPr lang="en-US" sz="2400" spc="0" dirty="0" smtClean="0">
                <a:solidFill>
                  <a:schemeClr val="accent2"/>
                </a:solidFill>
              </a:defRPr>
            </a:lvl1pPr>
          </a:lstStyle>
          <a:p>
            <a:pPr lvl="0">
              <a:buNone/>
            </a:pPr>
            <a:r>
              <a:rPr lang="en-US" dirty="0" smtClean="0"/>
              <a:t>Click to edit Master text styles</a:t>
            </a:r>
          </a:p>
        </p:txBody>
      </p:sp>
      <p:sp>
        <p:nvSpPr>
          <p:cNvPr id="5" name="Footer Placeholder 4"/>
          <p:cNvSpPr>
            <a:spLocks noGrp="1"/>
          </p:cNvSpPr>
          <p:nvPr>
            <p:ph type="ftr" sz="quarter" idx="17"/>
          </p:nvPr>
        </p:nvSpPr>
        <p:spPr/>
        <p:txBody>
          <a:bodyPr/>
          <a:lstStyle/>
          <a:p>
            <a:endParaRPr lang="en-US"/>
          </a:p>
        </p:txBody>
      </p:sp>
    </p:spTree>
    <p:extLst>
      <p:ext uri="{BB962C8B-B14F-4D97-AF65-F5344CB8AC3E}">
        <p14:creationId xmlns:p14="http://schemas.microsoft.com/office/powerpoint/2010/main" val="3861891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column gray">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42878" y="1599480"/>
            <a:ext cx="3743722" cy="4622864"/>
          </a:xfrm>
          <a:solidFill>
            <a:schemeClr val="accent2">
              <a:lumMod val="20000"/>
              <a:lumOff val="80000"/>
            </a:schemeClr>
          </a:solidFill>
        </p:spPr>
        <p:txBody>
          <a:bodyPr lIns="182880" tIns="182880" rIns="182880" bIns="182880"/>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229099" y="1599480"/>
            <a:ext cx="3730752" cy="4622864"/>
          </a:xfrm>
          <a:solidFill>
            <a:schemeClr val="accent2">
              <a:lumMod val="20000"/>
              <a:lumOff val="80000"/>
            </a:schemeClr>
          </a:solidFill>
        </p:spPr>
        <p:txBody>
          <a:bodyPr lIns="182880" tIns="182880" rIns="182880" bIns="182880"/>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2" name="Content Placeholder 4"/>
          <p:cNvSpPr>
            <a:spLocks noGrp="1"/>
          </p:cNvSpPr>
          <p:nvPr>
            <p:ph sz="half" idx="17"/>
          </p:nvPr>
        </p:nvSpPr>
        <p:spPr>
          <a:xfrm>
            <a:off x="8109614" y="1599480"/>
            <a:ext cx="3736459" cy="4622864"/>
          </a:xfrm>
          <a:solidFill>
            <a:schemeClr val="accent2">
              <a:lumMod val="20000"/>
              <a:lumOff val="80000"/>
            </a:schemeClr>
          </a:solidFill>
        </p:spPr>
        <p:txBody>
          <a:bodyPr lIns="182880" tIns="182880" rIns="182880" bIns="182880"/>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9" name="Text Placeholder 3"/>
          <p:cNvSpPr>
            <a:spLocks noGrp="1"/>
          </p:cNvSpPr>
          <p:nvPr>
            <p:ph type="body" sz="quarter" idx="16"/>
          </p:nvPr>
        </p:nvSpPr>
        <p:spPr>
          <a:xfrm>
            <a:off x="338328" y="1021080"/>
            <a:ext cx="11484864" cy="338554"/>
          </a:xfrm>
        </p:spPr>
        <p:txBody>
          <a:bodyPr vert="horz" lIns="9144" tIns="0" rIns="0" bIns="0" rtlCol="0">
            <a:spAutoFit/>
          </a:bodyPr>
          <a:lstStyle>
            <a:lvl1pPr>
              <a:defRPr lang="en-US" sz="2400" spc="0" dirty="0" smtClean="0">
                <a:solidFill>
                  <a:schemeClr val="accent2"/>
                </a:solidFill>
              </a:defRPr>
            </a:lvl1pPr>
          </a:lstStyle>
          <a:p>
            <a:pPr lvl="0">
              <a:buNone/>
            </a:pPr>
            <a:r>
              <a:rPr lang="en-US" dirty="0" smtClean="0"/>
              <a:t>Click to edit Master text styles</a:t>
            </a:r>
          </a:p>
        </p:txBody>
      </p:sp>
      <p:sp>
        <p:nvSpPr>
          <p:cNvPr id="2" name="Footer Placeholder 1"/>
          <p:cNvSpPr>
            <a:spLocks noGrp="1"/>
          </p:cNvSpPr>
          <p:nvPr>
            <p:ph type="ftr" sz="quarter" idx="18"/>
          </p:nvPr>
        </p:nvSpPr>
        <p:spPr/>
        <p:txBody>
          <a:bodyPr/>
          <a:lstStyle/>
          <a:p>
            <a:endParaRPr lang="en-US"/>
          </a:p>
        </p:txBody>
      </p:sp>
      <p:sp>
        <p:nvSpPr>
          <p:cNvPr id="5" name="Title 4"/>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700922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column_titles">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38328" y="2480258"/>
            <a:ext cx="3755988" cy="3112046"/>
          </a:xfrm>
        </p:spPr>
        <p:txBody>
          <a:bodyPr lIns="9144" rIns="9144"/>
          <a:lstStyle>
            <a:lvl1pPr>
              <a:defRPr sz="2000"/>
            </a:lvl1pPr>
            <a:lvl2pPr>
              <a:defRPr sz="1800"/>
            </a:lvl2pPr>
            <a:lvl3pPr>
              <a:defRPr sz="1600"/>
            </a:lvl3pPr>
            <a:lvl4pPr>
              <a:defRPr sz="1600"/>
            </a:lvl4pPr>
            <a:lvl5pPr>
              <a:defRPr sz="9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201062" y="2480258"/>
            <a:ext cx="3735930" cy="3112046"/>
          </a:xfrm>
        </p:spPr>
        <p:txBody>
          <a:bodyPr lIns="9144" rIns="9144"/>
          <a:lstStyle>
            <a:lvl1pPr>
              <a:defRPr sz="2000"/>
            </a:lvl1pPr>
            <a:lvl2pPr>
              <a:defRPr sz="1800"/>
            </a:lvl2pPr>
            <a:lvl3pPr>
              <a:defRPr sz="1600"/>
            </a:lvl3pPr>
            <a:lvl4pPr>
              <a:defRPr sz="1600"/>
            </a:lvl4pPr>
            <a:lvl5pPr>
              <a:defRPr sz="9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2" name="Content Placeholder 4"/>
          <p:cNvSpPr>
            <a:spLocks noGrp="1"/>
          </p:cNvSpPr>
          <p:nvPr>
            <p:ph sz="half" idx="17"/>
          </p:nvPr>
        </p:nvSpPr>
        <p:spPr>
          <a:xfrm>
            <a:off x="8081106" y="2480258"/>
            <a:ext cx="3766148" cy="3112046"/>
          </a:xfrm>
        </p:spPr>
        <p:txBody>
          <a:bodyPr lIns="9144" rIns="9144"/>
          <a:lstStyle>
            <a:lvl1pPr>
              <a:defRPr sz="2000"/>
            </a:lvl1pPr>
            <a:lvl2pPr>
              <a:defRPr sz="1800"/>
            </a:lvl2pPr>
            <a:lvl3pPr>
              <a:defRPr sz="1600"/>
            </a:lvl3pPr>
            <a:lvl4pPr>
              <a:defRPr sz="1600"/>
            </a:lvl4pPr>
            <a:lvl5pPr>
              <a:defRPr sz="9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4" name="Text Placeholder 4"/>
          <p:cNvSpPr>
            <a:spLocks noGrp="1"/>
          </p:cNvSpPr>
          <p:nvPr>
            <p:ph type="body" sz="quarter" idx="25"/>
          </p:nvPr>
        </p:nvSpPr>
        <p:spPr>
          <a:xfrm>
            <a:off x="338328" y="1600201"/>
            <a:ext cx="3759260" cy="681293"/>
          </a:xfrm>
          <a:solidFill>
            <a:schemeClr val="accent1"/>
          </a:solidFill>
        </p:spPr>
        <p:txBody>
          <a:bodyPr lIns="182880" rIns="182880" anchor="ctr"/>
          <a:lstStyle>
            <a:lvl1pPr marL="0" indent="0" algn="ctr">
              <a:lnSpc>
                <a:spcPct val="88000"/>
              </a:lnSpc>
              <a:spcBef>
                <a:spcPts val="0"/>
              </a:spcBef>
              <a:buNone/>
              <a:defRPr lang="en-US" sz="2000" kern="1200" spc="-70" baseline="0" dirty="0" smtClean="0">
                <a:solidFill>
                  <a:schemeClr val="lt1"/>
                </a:solidFill>
                <a:latin typeface="Salesforce Sans"/>
                <a:ea typeface="+mn-ea"/>
                <a:cs typeface="+mn-cs"/>
              </a:defRPr>
            </a:lvl1pPr>
          </a:lstStyle>
          <a:p>
            <a:pPr lvl="0"/>
            <a:r>
              <a:rPr lang="en-US" dirty="0" smtClean="0"/>
              <a:t>Click to edit Master text styles</a:t>
            </a:r>
          </a:p>
        </p:txBody>
      </p:sp>
      <p:sp>
        <p:nvSpPr>
          <p:cNvPr id="26" name="Text Placeholder 4"/>
          <p:cNvSpPr>
            <a:spLocks noGrp="1"/>
          </p:cNvSpPr>
          <p:nvPr>
            <p:ph type="body" sz="quarter" idx="26"/>
          </p:nvPr>
        </p:nvSpPr>
        <p:spPr>
          <a:xfrm>
            <a:off x="4220789" y="1600201"/>
            <a:ext cx="3731833" cy="681293"/>
          </a:xfrm>
          <a:solidFill>
            <a:schemeClr val="accent1"/>
          </a:solidFill>
        </p:spPr>
        <p:txBody>
          <a:bodyPr lIns="182880" rIns="182880" anchor="ctr"/>
          <a:lstStyle>
            <a:lvl1pPr marL="0" indent="0" algn="ctr">
              <a:lnSpc>
                <a:spcPct val="88000"/>
              </a:lnSpc>
              <a:spcBef>
                <a:spcPts val="0"/>
              </a:spcBef>
              <a:buNone/>
              <a:defRPr lang="en-US" sz="2000" kern="1200" spc="-70" baseline="0" dirty="0" smtClean="0">
                <a:solidFill>
                  <a:schemeClr val="lt1"/>
                </a:solidFill>
                <a:latin typeface="Salesforce Sans"/>
                <a:ea typeface="+mn-ea"/>
                <a:cs typeface="+mn-cs"/>
              </a:defRPr>
            </a:lvl1pPr>
          </a:lstStyle>
          <a:p>
            <a:pPr lvl="0"/>
            <a:r>
              <a:rPr lang="en-US" dirty="0" smtClean="0"/>
              <a:t>Click to edit Master text styles</a:t>
            </a:r>
          </a:p>
        </p:txBody>
      </p:sp>
      <p:sp>
        <p:nvSpPr>
          <p:cNvPr id="28" name="Text Placeholder 4"/>
          <p:cNvSpPr>
            <a:spLocks noGrp="1"/>
          </p:cNvSpPr>
          <p:nvPr>
            <p:ph type="body" sz="quarter" idx="27"/>
          </p:nvPr>
        </p:nvSpPr>
        <p:spPr>
          <a:xfrm>
            <a:off x="8104050" y="1600201"/>
            <a:ext cx="3749811" cy="681293"/>
          </a:xfrm>
          <a:solidFill>
            <a:schemeClr val="accent1"/>
          </a:solidFill>
        </p:spPr>
        <p:txBody>
          <a:bodyPr lIns="182880" rIns="182880" anchor="ctr"/>
          <a:lstStyle>
            <a:lvl1pPr marL="0" indent="0" algn="ctr">
              <a:lnSpc>
                <a:spcPct val="88000"/>
              </a:lnSpc>
              <a:spcBef>
                <a:spcPts val="0"/>
              </a:spcBef>
              <a:buNone/>
              <a:defRPr lang="en-US" sz="2000" kern="1200" spc="-70" baseline="0" dirty="0" smtClean="0">
                <a:solidFill>
                  <a:schemeClr val="lt1"/>
                </a:solidFill>
                <a:latin typeface="Salesforce Sans"/>
                <a:ea typeface="+mn-ea"/>
                <a:cs typeface="+mn-cs"/>
              </a:defRPr>
            </a:lvl1pPr>
          </a:lstStyle>
          <a:p>
            <a:pPr lvl="0"/>
            <a:r>
              <a:rPr lang="en-US" dirty="0" smtClean="0"/>
              <a:t>Click to edit Master text styles</a:t>
            </a:r>
          </a:p>
        </p:txBody>
      </p:sp>
      <p:sp>
        <p:nvSpPr>
          <p:cNvPr id="6" name="Text Placeholder 5"/>
          <p:cNvSpPr>
            <a:spLocks noGrp="1"/>
          </p:cNvSpPr>
          <p:nvPr>
            <p:ph type="body" sz="quarter" idx="28"/>
          </p:nvPr>
        </p:nvSpPr>
        <p:spPr>
          <a:xfrm>
            <a:off x="8080049" y="5660496"/>
            <a:ext cx="3770416" cy="225703"/>
          </a:xfrm>
        </p:spPr>
        <p:txBody>
          <a:bodyPr wrap="square" lIns="9144" rIns="9144">
            <a:spAutoFit/>
          </a:bodyPr>
          <a:lstStyle>
            <a:lvl1pPr marL="0" indent="0">
              <a:buClr>
                <a:schemeClr val="bg2"/>
              </a:buClr>
              <a:buSzPct val="80000"/>
              <a:buFont typeface="Wingdings" panose="05000000000000000000" pitchFamily="2" charset="2"/>
              <a:buNone/>
              <a:defRPr lang="en-US" sz="1600" kern="1200" spc="-30" baseline="0" dirty="0">
                <a:solidFill>
                  <a:srgbClr val="0079A8"/>
                </a:solidFill>
                <a:latin typeface="Salesforce Sans"/>
                <a:ea typeface="+mn-ea"/>
                <a:cs typeface="+mn-cs"/>
              </a:defRPr>
            </a:lvl1pPr>
          </a:lstStyle>
          <a:p>
            <a:pPr marL="0" lvl="0" indent="0" algn="l" defTabSz="914400" rtl="0" eaLnBrk="1" latinLnBrk="0" hangingPunct="1">
              <a:lnSpc>
                <a:spcPct val="90000"/>
              </a:lnSpc>
              <a:spcBef>
                <a:spcPts val="300"/>
              </a:spcBef>
              <a:spcAft>
                <a:spcPts val="600"/>
              </a:spcAft>
              <a:buClr>
                <a:schemeClr val="bg1">
                  <a:lumMod val="50000"/>
                </a:schemeClr>
              </a:buClr>
              <a:buSzPct val="100000"/>
              <a:buFont typeface="Arial" panose="020B0604020202020204" pitchFamily="34" charset="0"/>
              <a:buNone/>
            </a:pPr>
            <a:r>
              <a:rPr lang="en-US" dirty="0" smtClean="0"/>
              <a:t>Click to edit Master text styles</a:t>
            </a:r>
            <a:endParaRPr lang="en-US" dirty="0"/>
          </a:p>
        </p:txBody>
      </p:sp>
      <p:sp>
        <p:nvSpPr>
          <p:cNvPr id="30" name="Text Placeholder 29"/>
          <p:cNvSpPr>
            <a:spLocks noGrp="1"/>
          </p:cNvSpPr>
          <p:nvPr>
            <p:ph type="body" sz="quarter" idx="32"/>
          </p:nvPr>
        </p:nvSpPr>
        <p:spPr>
          <a:xfrm>
            <a:off x="338328" y="5660496"/>
            <a:ext cx="3730752" cy="225703"/>
          </a:xfrm>
        </p:spPr>
        <p:txBody>
          <a:bodyPr lIns="9144" rIns="9144">
            <a:spAutoFit/>
          </a:bodyPr>
          <a:lstStyle>
            <a:lvl1pPr marL="0" indent="0">
              <a:buNone/>
              <a:defRPr sz="1600">
                <a:solidFill>
                  <a:srgbClr val="0079A8"/>
                </a:solidFill>
              </a:defRPr>
            </a:lvl1pPr>
          </a:lstStyle>
          <a:p>
            <a:pPr lvl="0"/>
            <a:r>
              <a:rPr lang="en-US" dirty="0" smtClean="0"/>
              <a:t>Click to edit Master text styles</a:t>
            </a:r>
            <a:endParaRPr lang="en-US" dirty="0"/>
          </a:p>
        </p:txBody>
      </p:sp>
      <p:sp>
        <p:nvSpPr>
          <p:cNvPr id="33" name="Text Placeholder 29"/>
          <p:cNvSpPr>
            <a:spLocks noGrp="1"/>
          </p:cNvSpPr>
          <p:nvPr>
            <p:ph type="body" sz="quarter" idx="33"/>
          </p:nvPr>
        </p:nvSpPr>
        <p:spPr>
          <a:xfrm>
            <a:off x="4221870" y="5660496"/>
            <a:ext cx="3730752" cy="225703"/>
          </a:xfrm>
        </p:spPr>
        <p:txBody>
          <a:bodyPr lIns="9144" rIns="9144">
            <a:spAutoFit/>
          </a:bodyPr>
          <a:lstStyle>
            <a:lvl1pPr marL="0" indent="0">
              <a:buNone/>
              <a:defRPr sz="1600">
                <a:solidFill>
                  <a:srgbClr val="0079A8"/>
                </a:solidFill>
              </a:defRPr>
            </a:lvl1pPr>
          </a:lstStyle>
          <a:p>
            <a:pPr lvl="0"/>
            <a:r>
              <a:rPr lang="en-US" dirty="0" smtClean="0"/>
              <a:t>Click to edit Master text styles</a:t>
            </a:r>
            <a:endParaRPr lang="en-US" dirty="0"/>
          </a:p>
        </p:txBody>
      </p:sp>
      <p:sp>
        <p:nvSpPr>
          <p:cNvPr id="25" name="Title 24"/>
          <p:cNvSpPr>
            <a:spLocks noGrp="1"/>
          </p:cNvSpPr>
          <p:nvPr>
            <p:ph type="title"/>
          </p:nvPr>
        </p:nvSpPr>
        <p:spPr/>
        <p:txBody>
          <a:bodyPr/>
          <a:lstStyle/>
          <a:p>
            <a:r>
              <a:rPr lang="en-US" smtClean="0"/>
              <a:t>Click to edit Master title style</a:t>
            </a:r>
            <a:endParaRPr lang="en-US"/>
          </a:p>
        </p:txBody>
      </p:sp>
      <p:sp>
        <p:nvSpPr>
          <p:cNvPr id="27" name="Text Placeholder 3"/>
          <p:cNvSpPr>
            <a:spLocks noGrp="1"/>
          </p:cNvSpPr>
          <p:nvPr>
            <p:ph type="body" sz="quarter" idx="16"/>
          </p:nvPr>
        </p:nvSpPr>
        <p:spPr>
          <a:xfrm>
            <a:off x="338328" y="1021080"/>
            <a:ext cx="11484864" cy="338554"/>
          </a:xfrm>
        </p:spPr>
        <p:txBody>
          <a:bodyPr vert="horz" lIns="9144" tIns="0" rIns="0" bIns="0" rtlCol="0">
            <a:spAutoFit/>
          </a:bodyPr>
          <a:lstStyle>
            <a:lvl1pPr>
              <a:defRPr lang="en-US" sz="2400" spc="0" dirty="0" smtClean="0">
                <a:solidFill>
                  <a:schemeClr val="accent2"/>
                </a:solidFill>
              </a:defRPr>
            </a:lvl1pPr>
          </a:lstStyle>
          <a:p>
            <a:pPr lvl="0">
              <a:buNone/>
            </a:pPr>
            <a:r>
              <a:rPr lang="en-US" dirty="0" smtClean="0"/>
              <a:t>Click to edit Master text styles</a:t>
            </a:r>
          </a:p>
        </p:txBody>
      </p:sp>
      <p:sp>
        <p:nvSpPr>
          <p:cNvPr id="2" name="Footer Placeholder 1"/>
          <p:cNvSpPr>
            <a:spLocks noGrp="1"/>
          </p:cNvSpPr>
          <p:nvPr>
            <p:ph type="ftr" sz="quarter" idx="34"/>
          </p:nvPr>
        </p:nvSpPr>
        <p:spPr/>
        <p:txBody>
          <a:bodyPr/>
          <a:lstStyle/>
          <a:p>
            <a:endParaRPr lang="en-US"/>
          </a:p>
        </p:txBody>
      </p:sp>
    </p:spTree>
    <p:extLst>
      <p:ext uri="{BB962C8B-B14F-4D97-AF65-F5344CB8AC3E}">
        <p14:creationId xmlns:p14="http://schemas.microsoft.com/office/powerpoint/2010/main" val="1832197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column photos">
    <p:spTree>
      <p:nvGrpSpPr>
        <p:cNvPr id="1" name=""/>
        <p:cNvGrpSpPr/>
        <p:nvPr/>
      </p:nvGrpSpPr>
      <p:grpSpPr>
        <a:xfrm>
          <a:off x="0" y="0"/>
          <a:ext cx="0" cy="0"/>
          <a:chOff x="0" y="0"/>
          <a:chExt cx="0" cy="0"/>
        </a:xfrm>
      </p:grpSpPr>
      <p:sp>
        <p:nvSpPr>
          <p:cNvPr id="62" name="Picture Placeholder 61"/>
          <p:cNvSpPr>
            <a:spLocks noGrp="1"/>
          </p:cNvSpPr>
          <p:nvPr>
            <p:ph type="pic" sz="quarter" idx="17"/>
          </p:nvPr>
        </p:nvSpPr>
        <p:spPr>
          <a:xfrm>
            <a:off x="336549" y="1597025"/>
            <a:ext cx="3752871" cy="3980821"/>
          </a:xfrm>
        </p:spPr>
        <p:txBody>
          <a:bodyPr/>
          <a:lstStyle/>
          <a:p>
            <a:endParaRPr lang="en-US" dirty="0"/>
          </a:p>
        </p:txBody>
      </p:sp>
      <p:sp>
        <p:nvSpPr>
          <p:cNvPr id="63" name="Picture Placeholder 61"/>
          <p:cNvSpPr>
            <a:spLocks noGrp="1"/>
          </p:cNvSpPr>
          <p:nvPr>
            <p:ph type="pic" sz="quarter" idx="18"/>
          </p:nvPr>
        </p:nvSpPr>
        <p:spPr>
          <a:xfrm>
            <a:off x="4229382" y="1597025"/>
            <a:ext cx="3725862" cy="3980821"/>
          </a:xfrm>
        </p:spPr>
        <p:txBody>
          <a:bodyPr/>
          <a:lstStyle/>
          <a:p>
            <a:endParaRPr lang="en-US"/>
          </a:p>
        </p:txBody>
      </p:sp>
      <p:sp>
        <p:nvSpPr>
          <p:cNvPr id="64" name="Picture Placeholder 61"/>
          <p:cNvSpPr>
            <a:spLocks noGrp="1"/>
          </p:cNvSpPr>
          <p:nvPr>
            <p:ph type="pic" sz="quarter" idx="19"/>
          </p:nvPr>
        </p:nvSpPr>
        <p:spPr>
          <a:xfrm>
            <a:off x="8101820" y="1597025"/>
            <a:ext cx="3746255" cy="3980821"/>
          </a:xfrm>
        </p:spPr>
        <p:txBody>
          <a:bodyPr/>
          <a:lstStyle/>
          <a:p>
            <a:endParaRPr lang="en-US" dirty="0"/>
          </a:p>
        </p:txBody>
      </p:sp>
      <p:cxnSp>
        <p:nvCxnSpPr>
          <p:cNvPr id="65" name="Straight Connector 64"/>
          <p:cNvCxnSpPr/>
          <p:nvPr userDrawn="1"/>
        </p:nvCxnSpPr>
        <p:spPr>
          <a:xfrm>
            <a:off x="333565" y="5702300"/>
            <a:ext cx="3749040" cy="0"/>
          </a:xfrm>
          <a:prstGeom prst="line">
            <a:avLst/>
          </a:prstGeom>
          <a:ln w="12700">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6" name="Text Placeholder 3"/>
          <p:cNvSpPr>
            <a:spLocks noGrp="1"/>
          </p:cNvSpPr>
          <p:nvPr>
            <p:ph type="body" sz="quarter" idx="28"/>
          </p:nvPr>
        </p:nvSpPr>
        <p:spPr>
          <a:xfrm>
            <a:off x="337217" y="5786195"/>
            <a:ext cx="3749040" cy="502850"/>
          </a:xfrm>
        </p:spPr>
        <p:txBody>
          <a:bodyPr/>
          <a:lstStyle>
            <a:lvl1pPr>
              <a:buNone/>
              <a:defRPr sz="1400" spc="0"/>
            </a:lvl1pPr>
          </a:lstStyle>
          <a:p>
            <a:pPr lvl="0"/>
            <a:r>
              <a:rPr lang="en-US" dirty="0" smtClean="0"/>
              <a:t>Click to edit Master text styles</a:t>
            </a:r>
            <a:endParaRPr lang="en-US" dirty="0"/>
          </a:p>
        </p:txBody>
      </p:sp>
      <p:cxnSp>
        <p:nvCxnSpPr>
          <p:cNvPr id="67" name="Straight Connector 66"/>
          <p:cNvCxnSpPr/>
          <p:nvPr userDrawn="1"/>
        </p:nvCxnSpPr>
        <p:spPr>
          <a:xfrm>
            <a:off x="4229382" y="5702300"/>
            <a:ext cx="3732576" cy="0"/>
          </a:xfrm>
          <a:prstGeom prst="line">
            <a:avLst/>
          </a:prstGeom>
          <a:ln w="12700">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8" name="Text Placeholder 3"/>
          <p:cNvSpPr>
            <a:spLocks noGrp="1"/>
          </p:cNvSpPr>
          <p:nvPr>
            <p:ph type="body" sz="quarter" idx="29"/>
          </p:nvPr>
        </p:nvSpPr>
        <p:spPr>
          <a:xfrm>
            <a:off x="4218268" y="5786195"/>
            <a:ext cx="3749040" cy="502850"/>
          </a:xfrm>
        </p:spPr>
        <p:txBody>
          <a:bodyPr/>
          <a:lstStyle>
            <a:lvl1pPr>
              <a:buNone/>
              <a:defRPr sz="1400" spc="0"/>
            </a:lvl1pPr>
          </a:lstStyle>
          <a:p>
            <a:pPr lvl="0"/>
            <a:r>
              <a:rPr lang="en-US" dirty="0" smtClean="0"/>
              <a:t>Click to edit Master text styles</a:t>
            </a:r>
            <a:endParaRPr lang="en-US" dirty="0"/>
          </a:p>
        </p:txBody>
      </p:sp>
      <p:cxnSp>
        <p:nvCxnSpPr>
          <p:cNvPr id="69" name="Straight Connector 68"/>
          <p:cNvCxnSpPr/>
          <p:nvPr userDrawn="1"/>
        </p:nvCxnSpPr>
        <p:spPr>
          <a:xfrm>
            <a:off x="8101820" y="5702300"/>
            <a:ext cx="3749040" cy="0"/>
          </a:xfrm>
          <a:prstGeom prst="line">
            <a:avLst/>
          </a:prstGeom>
          <a:ln w="12700">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70" name="Text Placeholder 3"/>
          <p:cNvSpPr>
            <a:spLocks noGrp="1"/>
          </p:cNvSpPr>
          <p:nvPr>
            <p:ph type="body" sz="quarter" idx="30"/>
          </p:nvPr>
        </p:nvSpPr>
        <p:spPr>
          <a:xfrm>
            <a:off x="8112687" y="5786195"/>
            <a:ext cx="3749040" cy="502850"/>
          </a:xfrm>
        </p:spPr>
        <p:txBody>
          <a:bodyPr/>
          <a:lstStyle>
            <a:lvl1pPr>
              <a:buNone/>
              <a:defRPr sz="1400" spc="0"/>
            </a:lvl1pPr>
          </a:lstStyle>
          <a:p>
            <a:pPr lvl="0"/>
            <a:r>
              <a:rPr lang="en-US" dirty="0" smtClean="0"/>
              <a:t>Click to edit Master text styles</a:t>
            </a:r>
            <a:endParaRPr lang="en-US" dirty="0"/>
          </a:p>
        </p:txBody>
      </p:sp>
      <p:sp>
        <p:nvSpPr>
          <p:cNvPr id="27" name="Text Placeholder 3"/>
          <p:cNvSpPr>
            <a:spLocks noGrp="1"/>
          </p:cNvSpPr>
          <p:nvPr>
            <p:ph type="body" sz="quarter" idx="16"/>
          </p:nvPr>
        </p:nvSpPr>
        <p:spPr>
          <a:xfrm>
            <a:off x="338328" y="1021080"/>
            <a:ext cx="11484864" cy="338554"/>
          </a:xfrm>
        </p:spPr>
        <p:txBody>
          <a:bodyPr vert="horz" lIns="9144" tIns="0" rIns="0" bIns="0" rtlCol="0">
            <a:spAutoFit/>
          </a:bodyPr>
          <a:lstStyle>
            <a:lvl1pPr>
              <a:defRPr lang="en-US" sz="2400" spc="0" dirty="0" smtClean="0">
                <a:solidFill>
                  <a:schemeClr val="accent2"/>
                </a:solidFill>
              </a:defRPr>
            </a:lvl1pPr>
          </a:lstStyle>
          <a:p>
            <a:pPr lvl="0">
              <a:buNone/>
            </a:pPr>
            <a:r>
              <a:rPr lang="en-US" dirty="0" smtClean="0"/>
              <a:t>Click to edit Master text styles</a:t>
            </a:r>
          </a:p>
        </p:txBody>
      </p:sp>
      <p:sp>
        <p:nvSpPr>
          <p:cNvPr id="3" name="Title 2"/>
          <p:cNvSpPr>
            <a:spLocks noGrp="1"/>
          </p:cNvSpPr>
          <p:nvPr>
            <p:ph type="title"/>
          </p:nvPr>
        </p:nvSpPr>
        <p:spPr/>
        <p:txBody>
          <a:bodyPr/>
          <a:lstStyle>
            <a:lvl1pPr>
              <a:defRPr spc="0"/>
            </a:lvl1pPr>
          </a:lstStyle>
          <a:p>
            <a:r>
              <a:rPr lang="en-US" smtClean="0"/>
              <a:t>Click to edit Master title style</a:t>
            </a:r>
            <a:endParaRPr lang="en-US"/>
          </a:p>
        </p:txBody>
      </p:sp>
      <p:sp>
        <p:nvSpPr>
          <p:cNvPr id="4" name="Footer Placeholder 3"/>
          <p:cNvSpPr>
            <a:spLocks noGrp="1"/>
          </p:cNvSpPr>
          <p:nvPr>
            <p:ph type="ftr" sz="quarter" idx="31"/>
          </p:nvPr>
        </p:nvSpPr>
        <p:spPr/>
        <p:txBody>
          <a:bodyPr/>
          <a:lstStyle/>
          <a:p>
            <a:endParaRPr lang="en-US"/>
          </a:p>
        </p:txBody>
      </p:sp>
    </p:spTree>
    <p:extLst>
      <p:ext uri="{BB962C8B-B14F-4D97-AF65-F5344CB8AC3E}">
        <p14:creationId xmlns:p14="http://schemas.microsoft.com/office/powerpoint/2010/main" val="1544941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column photos">
    <p:spTree>
      <p:nvGrpSpPr>
        <p:cNvPr id="1" name=""/>
        <p:cNvGrpSpPr/>
        <p:nvPr/>
      </p:nvGrpSpPr>
      <p:grpSpPr>
        <a:xfrm>
          <a:off x="0" y="0"/>
          <a:ext cx="0" cy="0"/>
          <a:chOff x="0" y="0"/>
          <a:chExt cx="0" cy="0"/>
        </a:xfrm>
      </p:grpSpPr>
      <p:sp>
        <p:nvSpPr>
          <p:cNvPr id="16" name="Rectangle 15"/>
          <p:cNvSpPr/>
          <p:nvPr userDrawn="1"/>
        </p:nvSpPr>
        <p:spPr>
          <a:xfrm>
            <a:off x="6207877" y="381000"/>
            <a:ext cx="2923757" cy="355600"/>
          </a:xfrm>
          <a:prstGeom prst="rect">
            <a:avLst/>
          </a:prstGeom>
          <a:noFill/>
          <a:ln>
            <a:noFill/>
          </a:ln>
          <a:scene3d>
            <a:camera prst="orthographicFront"/>
            <a:lightRig rig="contrasting" dir="t">
              <a:rot lat="0" lon="0" rev="2400000"/>
            </a:lightRig>
          </a:scene3d>
          <a:sp3d prstMaterial="powder">
            <a:bevelB w="0" h="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dirty="0" err="1" smtClean="0">
              <a:latin typeface="Salesforce Sans"/>
              <a:cs typeface="VAG Rounded Std Light"/>
            </a:endParaRPr>
          </a:p>
        </p:txBody>
      </p:sp>
      <p:sp>
        <p:nvSpPr>
          <p:cNvPr id="3" name="Title 2"/>
          <p:cNvSpPr>
            <a:spLocks noGrp="1"/>
          </p:cNvSpPr>
          <p:nvPr>
            <p:ph type="title"/>
          </p:nvPr>
        </p:nvSpPr>
        <p:spPr/>
        <p:txBody>
          <a:bodyPr/>
          <a:lstStyle/>
          <a:p>
            <a:r>
              <a:rPr lang="en-US" smtClean="0"/>
              <a:t>Click to edit Master title style</a:t>
            </a:r>
            <a:endParaRPr lang="en-US"/>
          </a:p>
        </p:txBody>
      </p:sp>
      <p:sp>
        <p:nvSpPr>
          <p:cNvPr id="22" name="Picture Placeholder 4"/>
          <p:cNvSpPr>
            <a:spLocks noGrp="1"/>
          </p:cNvSpPr>
          <p:nvPr>
            <p:ph type="pic" sz="quarter" idx="24"/>
          </p:nvPr>
        </p:nvSpPr>
        <p:spPr>
          <a:xfrm>
            <a:off x="332623" y="1703211"/>
            <a:ext cx="2727179" cy="3908085"/>
          </a:xfrm>
        </p:spPr>
        <p:txBody>
          <a:bodyPr anchor="ctr"/>
          <a:lstStyle>
            <a:lvl1pPr marL="0" indent="0" algn="ctr">
              <a:buNone/>
              <a:defRPr sz="1800">
                <a:solidFill>
                  <a:schemeClr val="accent2"/>
                </a:solidFill>
              </a:defRPr>
            </a:lvl1pPr>
          </a:lstStyle>
          <a:p>
            <a:r>
              <a:rPr lang="en-US" dirty="0" smtClean="0"/>
              <a:t>Click icon to add picture</a:t>
            </a:r>
            <a:endParaRPr lang="en-US" dirty="0"/>
          </a:p>
        </p:txBody>
      </p:sp>
      <p:sp>
        <p:nvSpPr>
          <p:cNvPr id="23" name="Picture Placeholder 4"/>
          <p:cNvSpPr>
            <a:spLocks noGrp="1"/>
          </p:cNvSpPr>
          <p:nvPr>
            <p:ph type="pic" sz="quarter" idx="25"/>
          </p:nvPr>
        </p:nvSpPr>
        <p:spPr>
          <a:xfrm>
            <a:off x="3257205" y="1703211"/>
            <a:ext cx="2727179" cy="3908085"/>
          </a:xfrm>
        </p:spPr>
        <p:txBody>
          <a:bodyPr anchor="ctr"/>
          <a:lstStyle>
            <a:lvl1pPr marL="0" indent="0" algn="ctr">
              <a:buNone/>
              <a:defRPr sz="1800">
                <a:solidFill>
                  <a:schemeClr val="accent2"/>
                </a:solidFill>
              </a:defRPr>
            </a:lvl1pPr>
          </a:lstStyle>
          <a:p>
            <a:r>
              <a:rPr lang="en-US" smtClean="0"/>
              <a:t>Click icon to add picture</a:t>
            </a:r>
            <a:endParaRPr lang="en-US"/>
          </a:p>
        </p:txBody>
      </p:sp>
      <p:sp>
        <p:nvSpPr>
          <p:cNvPr id="24" name="Picture Placeholder 4"/>
          <p:cNvSpPr>
            <a:spLocks noGrp="1"/>
          </p:cNvSpPr>
          <p:nvPr>
            <p:ph type="pic" sz="quarter" idx="26"/>
          </p:nvPr>
        </p:nvSpPr>
        <p:spPr>
          <a:xfrm>
            <a:off x="6181787" y="1703211"/>
            <a:ext cx="2727179" cy="3908085"/>
          </a:xfrm>
        </p:spPr>
        <p:txBody>
          <a:bodyPr anchor="ctr"/>
          <a:lstStyle>
            <a:lvl1pPr marL="0" indent="0" algn="ctr">
              <a:buNone/>
              <a:defRPr sz="1800">
                <a:solidFill>
                  <a:schemeClr val="accent2"/>
                </a:solidFill>
              </a:defRPr>
            </a:lvl1pPr>
          </a:lstStyle>
          <a:p>
            <a:r>
              <a:rPr lang="en-US" smtClean="0"/>
              <a:t>Click icon to add picture</a:t>
            </a:r>
            <a:endParaRPr lang="en-US"/>
          </a:p>
        </p:txBody>
      </p:sp>
      <p:sp>
        <p:nvSpPr>
          <p:cNvPr id="37" name="Picture Placeholder 4"/>
          <p:cNvSpPr>
            <a:spLocks noGrp="1"/>
          </p:cNvSpPr>
          <p:nvPr>
            <p:ph type="pic" sz="quarter" idx="27"/>
          </p:nvPr>
        </p:nvSpPr>
        <p:spPr>
          <a:xfrm>
            <a:off x="9106369" y="1703211"/>
            <a:ext cx="2727179" cy="3908085"/>
          </a:xfrm>
        </p:spPr>
        <p:txBody>
          <a:bodyPr anchor="ctr"/>
          <a:lstStyle>
            <a:lvl1pPr marL="0" indent="0" algn="ctr">
              <a:buNone/>
              <a:defRPr sz="1800">
                <a:solidFill>
                  <a:schemeClr val="accent2"/>
                </a:solidFill>
              </a:defRPr>
            </a:lvl1pPr>
          </a:lstStyle>
          <a:p>
            <a:r>
              <a:rPr lang="en-US" dirty="0" smtClean="0"/>
              <a:t>Click icon to add picture</a:t>
            </a:r>
            <a:endParaRPr lang="en-US" dirty="0"/>
          </a:p>
        </p:txBody>
      </p:sp>
      <p:cxnSp>
        <p:nvCxnSpPr>
          <p:cNvPr id="5" name="Straight Connector 4"/>
          <p:cNvCxnSpPr/>
          <p:nvPr userDrawn="1"/>
        </p:nvCxnSpPr>
        <p:spPr>
          <a:xfrm>
            <a:off x="338328" y="5702300"/>
            <a:ext cx="2715768" cy="0"/>
          </a:xfrm>
          <a:prstGeom prst="line">
            <a:avLst/>
          </a:prstGeom>
          <a:ln w="12700">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userDrawn="1"/>
        </p:nvCxnSpPr>
        <p:spPr>
          <a:xfrm>
            <a:off x="3264407" y="5702300"/>
            <a:ext cx="2715768" cy="0"/>
          </a:xfrm>
          <a:prstGeom prst="line">
            <a:avLst/>
          </a:prstGeom>
          <a:ln w="12700">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userDrawn="1"/>
        </p:nvCxnSpPr>
        <p:spPr>
          <a:xfrm>
            <a:off x="6187492" y="5702300"/>
            <a:ext cx="2715768" cy="0"/>
          </a:xfrm>
          <a:prstGeom prst="line">
            <a:avLst/>
          </a:prstGeom>
          <a:ln w="12700">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userDrawn="1"/>
        </p:nvCxnSpPr>
        <p:spPr>
          <a:xfrm>
            <a:off x="9113258" y="5702300"/>
            <a:ext cx="2715768" cy="0"/>
          </a:xfrm>
          <a:prstGeom prst="line">
            <a:avLst/>
          </a:prstGeom>
          <a:ln w="12700">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 name="Text Placeholder 3"/>
          <p:cNvSpPr>
            <a:spLocks noGrp="1"/>
          </p:cNvSpPr>
          <p:nvPr>
            <p:ph type="body" sz="quarter" idx="28"/>
          </p:nvPr>
        </p:nvSpPr>
        <p:spPr>
          <a:xfrm>
            <a:off x="333375" y="5786195"/>
            <a:ext cx="2720975" cy="502850"/>
          </a:xfrm>
        </p:spPr>
        <p:txBody>
          <a:bodyPr/>
          <a:lstStyle>
            <a:lvl1pPr>
              <a:buNone/>
              <a:defRPr sz="1400"/>
            </a:lvl1pPr>
          </a:lstStyle>
          <a:p>
            <a:pPr lvl="0"/>
            <a:r>
              <a:rPr lang="en-US" dirty="0" smtClean="0"/>
              <a:t>Click to edit Master text styles</a:t>
            </a:r>
            <a:endParaRPr lang="en-US" dirty="0"/>
          </a:p>
        </p:txBody>
      </p:sp>
      <p:sp>
        <p:nvSpPr>
          <p:cNvPr id="77" name="Text Placeholder 3"/>
          <p:cNvSpPr>
            <a:spLocks noGrp="1"/>
          </p:cNvSpPr>
          <p:nvPr>
            <p:ph type="body" sz="quarter" idx="29"/>
          </p:nvPr>
        </p:nvSpPr>
        <p:spPr>
          <a:xfrm>
            <a:off x="3264408" y="5786195"/>
            <a:ext cx="2720975" cy="502850"/>
          </a:xfrm>
        </p:spPr>
        <p:txBody>
          <a:bodyPr/>
          <a:lstStyle>
            <a:lvl1pPr>
              <a:buNone/>
              <a:defRPr sz="1400"/>
            </a:lvl1pPr>
          </a:lstStyle>
          <a:p>
            <a:pPr lvl="0"/>
            <a:r>
              <a:rPr lang="en-US" dirty="0" smtClean="0"/>
              <a:t>Click to edit Master text styles</a:t>
            </a:r>
            <a:endParaRPr lang="en-US" dirty="0"/>
          </a:p>
        </p:txBody>
      </p:sp>
      <p:sp>
        <p:nvSpPr>
          <p:cNvPr id="78" name="Text Placeholder 3"/>
          <p:cNvSpPr>
            <a:spLocks noGrp="1"/>
          </p:cNvSpPr>
          <p:nvPr>
            <p:ph type="body" sz="quarter" idx="30"/>
          </p:nvPr>
        </p:nvSpPr>
        <p:spPr>
          <a:xfrm>
            <a:off x="6190488" y="5786195"/>
            <a:ext cx="2720975" cy="502850"/>
          </a:xfrm>
        </p:spPr>
        <p:txBody>
          <a:bodyPr/>
          <a:lstStyle>
            <a:lvl1pPr>
              <a:buNone/>
              <a:defRPr sz="1400"/>
            </a:lvl1pPr>
          </a:lstStyle>
          <a:p>
            <a:pPr lvl="0"/>
            <a:r>
              <a:rPr lang="en-US" dirty="0" smtClean="0"/>
              <a:t>Click to edit Master text styles</a:t>
            </a:r>
            <a:endParaRPr lang="en-US" dirty="0"/>
          </a:p>
        </p:txBody>
      </p:sp>
      <p:sp>
        <p:nvSpPr>
          <p:cNvPr id="79" name="Text Placeholder 3"/>
          <p:cNvSpPr>
            <a:spLocks noGrp="1"/>
          </p:cNvSpPr>
          <p:nvPr>
            <p:ph type="body" sz="quarter" idx="31"/>
          </p:nvPr>
        </p:nvSpPr>
        <p:spPr>
          <a:xfrm>
            <a:off x="9113258" y="5786195"/>
            <a:ext cx="2720975" cy="502850"/>
          </a:xfrm>
        </p:spPr>
        <p:txBody>
          <a:bodyPr/>
          <a:lstStyle>
            <a:lvl1pPr>
              <a:buNone/>
              <a:defRPr sz="1400"/>
            </a:lvl1pPr>
          </a:lstStyle>
          <a:p>
            <a:pPr lvl="0"/>
            <a:r>
              <a:rPr lang="en-US" dirty="0" smtClean="0"/>
              <a:t>Click to edit Master text styles</a:t>
            </a:r>
            <a:endParaRPr lang="en-US" dirty="0"/>
          </a:p>
        </p:txBody>
      </p:sp>
      <p:sp>
        <p:nvSpPr>
          <p:cNvPr id="39" name="Text Placeholder 3"/>
          <p:cNvSpPr>
            <a:spLocks noGrp="1"/>
          </p:cNvSpPr>
          <p:nvPr>
            <p:ph type="body" sz="quarter" idx="16"/>
          </p:nvPr>
        </p:nvSpPr>
        <p:spPr>
          <a:xfrm>
            <a:off x="338328" y="1021080"/>
            <a:ext cx="11484864" cy="338554"/>
          </a:xfrm>
        </p:spPr>
        <p:txBody>
          <a:bodyPr vert="horz" lIns="9144" tIns="0" rIns="0" bIns="0" rtlCol="0">
            <a:spAutoFit/>
          </a:bodyPr>
          <a:lstStyle>
            <a:lvl1pPr>
              <a:defRPr lang="en-US" sz="2400" spc="0" dirty="0" smtClean="0">
                <a:solidFill>
                  <a:schemeClr val="accent2"/>
                </a:solidFill>
              </a:defRPr>
            </a:lvl1pPr>
          </a:lstStyle>
          <a:p>
            <a:pPr lvl="0">
              <a:buNone/>
            </a:pPr>
            <a:r>
              <a:rPr lang="en-US" dirty="0" smtClean="0"/>
              <a:t>Click to edit Master text styles</a:t>
            </a:r>
          </a:p>
        </p:txBody>
      </p:sp>
      <p:sp>
        <p:nvSpPr>
          <p:cNvPr id="2" name="Footer Placeholder 1"/>
          <p:cNvSpPr>
            <a:spLocks noGrp="1"/>
          </p:cNvSpPr>
          <p:nvPr>
            <p:ph type="ftr" sz="quarter" idx="32"/>
          </p:nvPr>
        </p:nvSpPr>
        <p:spPr/>
        <p:txBody>
          <a:bodyPr/>
          <a:lstStyle/>
          <a:p>
            <a:endParaRPr lang="en-US"/>
          </a:p>
        </p:txBody>
      </p:sp>
    </p:spTree>
    <p:extLst>
      <p:ext uri="{BB962C8B-B14F-4D97-AF65-F5344CB8AC3E}">
        <p14:creationId xmlns:p14="http://schemas.microsoft.com/office/powerpoint/2010/main" val="1311945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column multi">
    <p:spTree>
      <p:nvGrpSpPr>
        <p:cNvPr id="1" name=""/>
        <p:cNvGrpSpPr/>
        <p:nvPr/>
      </p:nvGrpSpPr>
      <p:grpSpPr>
        <a:xfrm>
          <a:off x="0" y="0"/>
          <a:ext cx="0" cy="0"/>
          <a:chOff x="0" y="0"/>
          <a:chExt cx="0" cy="0"/>
        </a:xfrm>
      </p:grpSpPr>
      <p:sp>
        <p:nvSpPr>
          <p:cNvPr id="16" name="Rectangle 15"/>
          <p:cNvSpPr/>
          <p:nvPr userDrawn="1"/>
        </p:nvSpPr>
        <p:spPr>
          <a:xfrm>
            <a:off x="6207877" y="381000"/>
            <a:ext cx="2923757" cy="355600"/>
          </a:xfrm>
          <a:prstGeom prst="rect">
            <a:avLst/>
          </a:prstGeom>
          <a:noFill/>
          <a:ln>
            <a:noFill/>
          </a:ln>
          <a:scene3d>
            <a:camera prst="orthographicFront"/>
            <a:lightRig rig="contrasting" dir="t">
              <a:rot lat="0" lon="0" rev="2400000"/>
            </a:lightRig>
          </a:scene3d>
          <a:sp3d prstMaterial="powder">
            <a:bevelB w="0" h="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dirty="0" err="1" smtClean="0">
              <a:latin typeface="Salesforce Sans"/>
              <a:cs typeface="VAG Rounded Std Light"/>
            </a:endParaRPr>
          </a:p>
        </p:txBody>
      </p:sp>
      <p:sp>
        <p:nvSpPr>
          <p:cNvPr id="3" name="Title 2"/>
          <p:cNvSpPr>
            <a:spLocks noGrp="1"/>
          </p:cNvSpPr>
          <p:nvPr>
            <p:ph type="title"/>
          </p:nvPr>
        </p:nvSpPr>
        <p:spPr/>
        <p:txBody>
          <a:bodyPr/>
          <a:lstStyle/>
          <a:p>
            <a:r>
              <a:rPr lang="en-US" dirty="0" smtClean="0"/>
              <a:t>Click to edit Master title style</a:t>
            </a:r>
            <a:endParaRPr lang="en-US" dirty="0"/>
          </a:p>
        </p:txBody>
      </p:sp>
      <p:sp>
        <p:nvSpPr>
          <p:cNvPr id="6" name="Content Placeholder 5"/>
          <p:cNvSpPr>
            <a:spLocks noGrp="1"/>
          </p:cNvSpPr>
          <p:nvPr>
            <p:ph sz="quarter" idx="10"/>
          </p:nvPr>
        </p:nvSpPr>
        <p:spPr>
          <a:xfrm>
            <a:off x="338328" y="3526970"/>
            <a:ext cx="2715768" cy="2700093"/>
          </a:xfrm>
        </p:spPr>
        <p:txBody>
          <a:bodyPr/>
          <a:lstStyle>
            <a:lvl1pPr>
              <a:defRPr sz="1800"/>
            </a:lvl1pPr>
            <a:lvl2pPr>
              <a:defRPr sz="1600"/>
            </a:lvl2pPr>
            <a:lvl3pPr>
              <a:defRPr sz="1400"/>
            </a:lvl3pPr>
            <a:lvl4pPr>
              <a:defRPr sz="1400"/>
            </a:lvl4pPr>
            <a:lvl5pPr>
              <a:defRPr sz="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9" name="Content Placeholder 8"/>
          <p:cNvSpPr>
            <a:spLocks noGrp="1"/>
          </p:cNvSpPr>
          <p:nvPr>
            <p:ph sz="quarter" idx="11"/>
          </p:nvPr>
        </p:nvSpPr>
        <p:spPr>
          <a:xfrm>
            <a:off x="3272035" y="3526970"/>
            <a:ext cx="2715768" cy="2700093"/>
          </a:xfrm>
        </p:spPr>
        <p:txBody>
          <a:bodyPr/>
          <a:lstStyle>
            <a:lvl1pPr>
              <a:defRPr sz="1800"/>
            </a:lvl1pPr>
            <a:lvl2pPr>
              <a:defRPr sz="1600"/>
            </a:lvl2pPr>
            <a:lvl3pPr>
              <a:defRPr sz="1400"/>
            </a:lvl3pPr>
            <a:lvl4pPr>
              <a:defRPr sz="1400"/>
            </a:lvl4pPr>
            <a:lvl5pPr>
              <a:defRPr sz="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11" name="Content Placeholder 10"/>
          <p:cNvSpPr>
            <a:spLocks noGrp="1"/>
          </p:cNvSpPr>
          <p:nvPr>
            <p:ph sz="quarter" idx="12"/>
          </p:nvPr>
        </p:nvSpPr>
        <p:spPr>
          <a:xfrm>
            <a:off x="6205742" y="3526970"/>
            <a:ext cx="2715768" cy="2700093"/>
          </a:xfrm>
        </p:spPr>
        <p:txBody>
          <a:bodyPr/>
          <a:lstStyle>
            <a:lvl1pPr>
              <a:defRPr sz="1800"/>
            </a:lvl1pPr>
            <a:lvl2pPr>
              <a:defRPr sz="1600"/>
            </a:lvl2pPr>
            <a:lvl3pPr>
              <a:defRPr sz="1400"/>
            </a:lvl3pPr>
            <a:lvl4pPr>
              <a:defRPr sz="1400"/>
            </a:lvl4pPr>
            <a:lvl5pPr>
              <a:defRPr sz="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13" name="Content Placeholder 12"/>
          <p:cNvSpPr>
            <a:spLocks noGrp="1"/>
          </p:cNvSpPr>
          <p:nvPr>
            <p:ph sz="quarter" idx="13"/>
          </p:nvPr>
        </p:nvSpPr>
        <p:spPr>
          <a:xfrm>
            <a:off x="9139449" y="3526970"/>
            <a:ext cx="2715768" cy="2700093"/>
          </a:xfrm>
        </p:spPr>
        <p:txBody>
          <a:bodyPr/>
          <a:lstStyle>
            <a:lvl1pPr>
              <a:defRPr sz="1800"/>
            </a:lvl1pPr>
            <a:lvl2pPr>
              <a:defRPr sz="1600"/>
            </a:lvl2pPr>
            <a:lvl3pPr>
              <a:defRPr sz="1400"/>
            </a:lvl3pPr>
            <a:lvl4pPr>
              <a:defRPr sz="1400"/>
            </a:lvl4pPr>
            <a:lvl5pPr>
              <a:defRPr sz="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22" name="Picture Placeholder 4"/>
          <p:cNvSpPr>
            <a:spLocks noGrp="1"/>
          </p:cNvSpPr>
          <p:nvPr>
            <p:ph type="pic" sz="quarter" idx="24"/>
          </p:nvPr>
        </p:nvSpPr>
        <p:spPr>
          <a:xfrm>
            <a:off x="344424" y="1703212"/>
            <a:ext cx="2703576" cy="1695238"/>
          </a:xfrm>
        </p:spPr>
        <p:txBody>
          <a:bodyPr anchor="ctr"/>
          <a:lstStyle>
            <a:lvl1pPr marL="0" indent="0" algn="ctr">
              <a:buNone/>
              <a:defRPr sz="1800">
                <a:solidFill>
                  <a:schemeClr val="accent2"/>
                </a:solidFill>
              </a:defRPr>
            </a:lvl1pPr>
          </a:lstStyle>
          <a:p>
            <a:r>
              <a:rPr lang="en-US" dirty="0" smtClean="0"/>
              <a:t>Click icon to add picture</a:t>
            </a:r>
            <a:endParaRPr lang="en-US" dirty="0"/>
          </a:p>
        </p:txBody>
      </p:sp>
      <p:sp>
        <p:nvSpPr>
          <p:cNvPr id="23" name="Picture Placeholder 4"/>
          <p:cNvSpPr>
            <a:spLocks noGrp="1"/>
          </p:cNvSpPr>
          <p:nvPr>
            <p:ph type="pic" sz="quarter" idx="25"/>
          </p:nvPr>
        </p:nvSpPr>
        <p:spPr>
          <a:xfrm>
            <a:off x="3266831" y="1703212"/>
            <a:ext cx="2723180" cy="1695238"/>
          </a:xfrm>
        </p:spPr>
        <p:txBody>
          <a:bodyPr anchor="ctr"/>
          <a:lstStyle>
            <a:lvl1pPr marL="0" indent="0" algn="ctr">
              <a:buNone/>
              <a:defRPr sz="1800">
                <a:solidFill>
                  <a:schemeClr val="accent2"/>
                </a:solidFill>
              </a:defRPr>
            </a:lvl1pPr>
          </a:lstStyle>
          <a:p>
            <a:r>
              <a:rPr lang="en-US" dirty="0" smtClean="0"/>
              <a:t>Click icon to add picture</a:t>
            </a:r>
            <a:endParaRPr lang="en-US" dirty="0"/>
          </a:p>
        </p:txBody>
      </p:sp>
      <p:sp>
        <p:nvSpPr>
          <p:cNvPr id="24" name="Picture Placeholder 4"/>
          <p:cNvSpPr>
            <a:spLocks noGrp="1"/>
          </p:cNvSpPr>
          <p:nvPr>
            <p:ph type="pic" sz="quarter" idx="26"/>
          </p:nvPr>
        </p:nvSpPr>
        <p:spPr>
          <a:xfrm>
            <a:off x="6205415" y="1703212"/>
            <a:ext cx="2705660" cy="1695238"/>
          </a:xfrm>
        </p:spPr>
        <p:txBody>
          <a:bodyPr anchor="ctr"/>
          <a:lstStyle>
            <a:lvl1pPr marL="0" indent="0" algn="ctr">
              <a:buNone/>
              <a:defRPr sz="1800">
                <a:solidFill>
                  <a:schemeClr val="accent2"/>
                </a:solidFill>
              </a:defRPr>
            </a:lvl1pPr>
          </a:lstStyle>
          <a:p>
            <a:r>
              <a:rPr lang="en-US" smtClean="0"/>
              <a:t>Click icon to add picture</a:t>
            </a:r>
            <a:endParaRPr lang="en-US"/>
          </a:p>
        </p:txBody>
      </p:sp>
      <p:sp>
        <p:nvSpPr>
          <p:cNvPr id="37" name="Picture Placeholder 4"/>
          <p:cNvSpPr>
            <a:spLocks noGrp="1"/>
          </p:cNvSpPr>
          <p:nvPr>
            <p:ph type="pic" sz="quarter" idx="27"/>
          </p:nvPr>
        </p:nvSpPr>
        <p:spPr>
          <a:xfrm>
            <a:off x="9126479" y="1703212"/>
            <a:ext cx="2724209" cy="1695238"/>
          </a:xfrm>
        </p:spPr>
        <p:txBody>
          <a:bodyPr anchor="ctr"/>
          <a:lstStyle>
            <a:lvl1pPr marL="0" indent="0" algn="ctr">
              <a:buNone/>
              <a:defRPr sz="1800">
                <a:solidFill>
                  <a:schemeClr val="accent2"/>
                </a:solidFill>
              </a:defRPr>
            </a:lvl1pPr>
          </a:lstStyle>
          <a:p>
            <a:r>
              <a:rPr lang="en-US" dirty="0" smtClean="0"/>
              <a:t>Click icon to add picture</a:t>
            </a:r>
            <a:endParaRPr lang="en-US" dirty="0"/>
          </a:p>
        </p:txBody>
      </p:sp>
      <p:cxnSp>
        <p:nvCxnSpPr>
          <p:cNvPr id="5" name="Straight Connector 4"/>
          <p:cNvCxnSpPr/>
          <p:nvPr userDrawn="1"/>
        </p:nvCxnSpPr>
        <p:spPr>
          <a:xfrm>
            <a:off x="338328" y="3459480"/>
            <a:ext cx="2715768" cy="0"/>
          </a:xfrm>
          <a:prstGeom prst="line">
            <a:avLst/>
          </a:prstGeom>
          <a:ln w="12700">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userDrawn="1"/>
        </p:nvCxnSpPr>
        <p:spPr>
          <a:xfrm>
            <a:off x="3264407" y="3459480"/>
            <a:ext cx="2715768" cy="0"/>
          </a:xfrm>
          <a:prstGeom prst="line">
            <a:avLst/>
          </a:prstGeom>
          <a:ln w="12700">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userDrawn="1"/>
        </p:nvCxnSpPr>
        <p:spPr>
          <a:xfrm>
            <a:off x="6195307" y="3459480"/>
            <a:ext cx="2715768" cy="0"/>
          </a:xfrm>
          <a:prstGeom prst="line">
            <a:avLst/>
          </a:prstGeom>
          <a:ln w="12700">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userDrawn="1"/>
        </p:nvCxnSpPr>
        <p:spPr>
          <a:xfrm>
            <a:off x="9136140" y="3459480"/>
            <a:ext cx="2715768" cy="0"/>
          </a:xfrm>
          <a:prstGeom prst="line">
            <a:avLst/>
          </a:prstGeom>
          <a:ln w="12700">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9" name="Text Placeholder 3"/>
          <p:cNvSpPr>
            <a:spLocks noGrp="1"/>
          </p:cNvSpPr>
          <p:nvPr>
            <p:ph type="body" sz="quarter" idx="16"/>
          </p:nvPr>
        </p:nvSpPr>
        <p:spPr>
          <a:xfrm>
            <a:off x="338328" y="1021080"/>
            <a:ext cx="11484864" cy="338554"/>
          </a:xfrm>
        </p:spPr>
        <p:txBody>
          <a:bodyPr vert="horz" lIns="9144" tIns="0" rIns="0" bIns="0" rtlCol="0">
            <a:spAutoFit/>
          </a:bodyPr>
          <a:lstStyle>
            <a:lvl1pPr>
              <a:defRPr lang="en-US" sz="2400" spc="0" dirty="0" smtClean="0">
                <a:solidFill>
                  <a:schemeClr val="accent2"/>
                </a:solidFill>
              </a:defRPr>
            </a:lvl1pPr>
          </a:lstStyle>
          <a:p>
            <a:pPr lvl="0">
              <a:buNone/>
            </a:pPr>
            <a:r>
              <a:rPr lang="en-US" dirty="0" smtClean="0"/>
              <a:t>Click to edit Master text styles</a:t>
            </a:r>
          </a:p>
        </p:txBody>
      </p:sp>
      <p:sp>
        <p:nvSpPr>
          <p:cNvPr id="2" name="Footer Placeholder 1"/>
          <p:cNvSpPr>
            <a:spLocks noGrp="1"/>
          </p:cNvSpPr>
          <p:nvPr>
            <p:ph type="ftr" sz="quarter" idx="28"/>
          </p:nvPr>
        </p:nvSpPr>
        <p:spPr/>
        <p:txBody>
          <a:bodyPr/>
          <a:lstStyle/>
          <a:p>
            <a:endParaRPr lang="en-US"/>
          </a:p>
        </p:txBody>
      </p:sp>
    </p:spTree>
    <p:extLst>
      <p:ext uri="{BB962C8B-B14F-4D97-AF65-F5344CB8AC3E}">
        <p14:creationId xmlns:p14="http://schemas.microsoft.com/office/powerpoint/2010/main" val="13787116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Split_4-column">
    <p:bg>
      <p:bgPr>
        <a:solidFill>
          <a:schemeClr val="accent1"/>
        </a:solidFill>
        <a:effectLst/>
      </p:bgPr>
    </p:bg>
    <p:spTree>
      <p:nvGrpSpPr>
        <p:cNvPr id="1" name=""/>
        <p:cNvGrpSpPr/>
        <p:nvPr/>
      </p:nvGrpSpPr>
      <p:grpSpPr>
        <a:xfrm>
          <a:off x="0" y="0"/>
          <a:ext cx="0" cy="0"/>
          <a:chOff x="0" y="0"/>
          <a:chExt cx="0" cy="0"/>
        </a:xfrm>
      </p:grpSpPr>
      <p:sp>
        <p:nvSpPr>
          <p:cNvPr id="7" name="Text Placeholder 6"/>
          <p:cNvSpPr>
            <a:spLocks noGrp="1"/>
          </p:cNvSpPr>
          <p:nvPr>
            <p:ph type="body" sz="quarter" idx="29" hasCustomPrompt="1"/>
          </p:nvPr>
        </p:nvSpPr>
        <p:spPr>
          <a:xfrm>
            <a:off x="338328" y="1695450"/>
            <a:ext cx="2714625" cy="266700"/>
          </a:xfrm>
          <a:blipFill>
            <a:blip r:embed="rId2"/>
            <a:srcRect/>
            <a:stretch>
              <a:fillRect l="-4393" t="-7550" r="-4146" b="-988"/>
            </a:stretch>
          </a:blipFill>
        </p:spPr>
        <p:txBody>
          <a:bodyPr/>
          <a:lstStyle>
            <a:lvl1pPr>
              <a:defRPr/>
            </a:lvl1pPr>
          </a:lstStyle>
          <a:p>
            <a:pPr lvl="0"/>
            <a:r>
              <a:rPr lang="en-US" dirty="0" smtClean="0"/>
              <a:t>  </a:t>
            </a:r>
            <a:endParaRPr lang="en-US" dirty="0"/>
          </a:p>
        </p:txBody>
      </p:sp>
      <p:sp>
        <p:nvSpPr>
          <p:cNvPr id="174" name="Text Placeholder 6"/>
          <p:cNvSpPr>
            <a:spLocks noGrp="1"/>
          </p:cNvSpPr>
          <p:nvPr>
            <p:ph type="body" sz="quarter" idx="30" hasCustomPrompt="1"/>
          </p:nvPr>
        </p:nvSpPr>
        <p:spPr>
          <a:xfrm>
            <a:off x="9142413" y="1695450"/>
            <a:ext cx="2714625" cy="266700"/>
          </a:xfrm>
          <a:blipFill>
            <a:blip r:embed="rId2"/>
            <a:srcRect/>
            <a:stretch>
              <a:fillRect l="-4393" t="-7550" r="-4146" b="-988"/>
            </a:stretch>
          </a:blipFill>
        </p:spPr>
        <p:txBody>
          <a:bodyPr/>
          <a:lstStyle>
            <a:lvl1pPr>
              <a:defRPr/>
            </a:lvl1pPr>
          </a:lstStyle>
          <a:p>
            <a:pPr lvl="0"/>
            <a:r>
              <a:rPr lang="en-US" dirty="0" smtClean="0"/>
              <a:t> </a:t>
            </a:r>
            <a:endParaRPr lang="en-US" dirty="0"/>
          </a:p>
        </p:txBody>
      </p:sp>
      <p:sp>
        <p:nvSpPr>
          <p:cNvPr id="175" name="Text Placeholder 6"/>
          <p:cNvSpPr>
            <a:spLocks noGrp="1"/>
          </p:cNvSpPr>
          <p:nvPr>
            <p:ph type="body" sz="quarter" idx="31" hasCustomPrompt="1"/>
          </p:nvPr>
        </p:nvSpPr>
        <p:spPr>
          <a:xfrm>
            <a:off x="6207718" y="1695450"/>
            <a:ext cx="2714625" cy="266700"/>
          </a:xfrm>
          <a:blipFill>
            <a:blip r:embed="rId2"/>
            <a:srcRect/>
            <a:stretch>
              <a:fillRect l="-4393" t="-7550" r="-4146" b="-988"/>
            </a:stretch>
          </a:blipFill>
        </p:spPr>
        <p:txBody>
          <a:bodyPr/>
          <a:lstStyle>
            <a:lvl1pPr>
              <a:defRPr/>
            </a:lvl1pPr>
          </a:lstStyle>
          <a:p>
            <a:pPr lvl="0"/>
            <a:r>
              <a:rPr lang="en-US" dirty="0" smtClean="0"/>
              <a:t>  </a:t>
            </a:r>
            <a:endParaRPr lang="en-US" dirty="0"/>
          </a:p>
        </p:txBody>
      </p:sp>
      <p:sp>
        <p:nvSpPr>
          <p:cNvPr id="176" name="Text Placeholder 6"/>
          <p:cNvSpPr>
            <a:spLocks noGrp="1"/>
          </p:cNvSpPr>
          <p:nvPr>
            <p:ph type="body" sz="quarter" idx="32" hasCustomPrompt="1"/>
          </p:nvPr>
        </p:nvSpPr>
        <p:spPr>
          <a:xfrm>
            <a:off x="3273023" y="1695450"/>
            <a:ext cx="2714625" cy="266700"/>
          </a:xfrm>
          <a:blipFill>
            <a:blip r:embed="rId2"/>
            <a:srcRect/>
            <a:stretch>
              <a:fillRect l="-4393" t="-7550" r="-4146" b="-988"/>
            </a:stretch>
          </a:blipFill>
        </p:spPr>
        <p:txBody>
          <a:bodyPr/>
          <a:lstStyle>
            <a:lvl1pPr>
              <a:defRPr/>
            </a:lvl1pPr>
          </a:lstStyle>
          <a:p>
            <a:pPr lvl="0"/>
            <a:r>
              <a:rPr lang="en-US" dirty="0" smtClean="0"/>
              <a:t>  </a:t>
            </a:r>
            <a:endParaRPr lang="en-US" dirty="0"/>
          </a:p>
        </p:txBody>
      </p:sp>
      <p:sp>
        <p:nvSpPr>
          <p:cNvPr id="50" name="Rectangle 1"/>
          <p:cNvSpPr/>
          <p:nvPr userDrawn="1"/>
        </p:nvSpPr>
        <p:spPr>
          <a:xfrm>
            <a:off x="-1" y="3810000"/>
            <a:ext cx="12188952" cy="3048000"/>
          </a:xfrm>
          <a:custGeom>
            <a:avLst/>
            <a:gdLst/>
            <a:ahLst/>
            <a:cxnLst/>
            <a:rect l="l" t="t" r="r" b="b"/>
            <a:pathLst>
              <a:path w="8653190" h="3784541">
                <a:moveTo>
                  <a:pt x="0" y="0"/>
                </a:moveTo>
                <a:lnTo>
                  <a:pt x="8653189" y="0"/>
                </a:lnTo>
                <a:lnTo>
                  <a:pt x="8653189" y="0"/>
                </a:lnTo>
                <a:lnTo>
                  <a:pt x="8653190" y="0"/>
                </a:lnTo>
                <a:lnTo>
                  <a:pt x="8653189" y="5"/>
                </a:lnTo>
                <a:lnTo>
                  <a:pt x="8653189" y="3784541"/>
                </a:lnTo>
                <a:lnTo>
                  <a:pt x="7872319" y="3784541"/>
                </a:lnTo>
                <a:lnTo>
                  <a:pt x="3461283" y="3784541"/>
                </a:lnTo>
                <a:lnTo>
                  <a:pt x="2665951" y="3784541"/>
                </a:lnTo>
                <a:lnTo>
                  <a:pt x="1149097" y="3784541"/>
                </a:lnTo>
                <a:lnTo>
                  <a:pt x="0" y="378454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alesforce Sans"/>
            </a:endParaRPr>
          </a:p>
        </p:txBody>
      </p:sp>
      <p:sp>
        <p:nvSpPr>
          <p:cNvPr id="51" name="Text Placeholder 17"/>
          <p:cNvSpPr>
            <a:spLocks noGrp="1"/>
          </p:cNvSpPr>
          <p:nvPr>
            <p:ph type="body" sz="quarter" idx="13"/>
          </p:nvPr>
        </p:nvSpPr>
        <p:spPr>
          <a:xfrm>
            <a:off x="338328" y="1098341"/>
            <a:ext cx="2715768" cy="656217"/>
          </a:xfrm>
        </p:spPr>
        <p:txBody>
          <a:bodyPr lIns="0" tIns="0" rIns="0" bIns="0" anchor="b">
            <a:noAutofit/>
          </a:bodyPr>
          <a:lstStyle>
            <a:lvl1pPr marL="0" indent="0" algn="ctr">
              <a:buClr>
                <a:schemeClr val="bg1"/>
              </a:buClr>
              <a:buNone/>
              <a:defRPr lang="en-US" sz="1800" b="1" kern="1200" spc="0" dirty="0">
                <a:solidFill>
                  <a:schemeClr val="bg1"/>
                </a:solidFill>
                <a:latin typeface="Salesforce Sans"/>
                <a:ea typeface="+mn-ea"/>
                <a:cs typeface="+mn-cs"/>
              </a:defRPr>
            </a:lvl1pPr>
            <a:lvl2pPr>
              <a:buClr>
                <a:schemeClr val="bg1"/>
              </a:buClr>
              <a:defRPr sz="2000">
                <a:solidFill>
                  <a:schemeClr val="bg1"/>
                </a:solidFill>
              </a:defRPr>
            </a:lvl2pPr>
            <a:lvl3pPr>
              <a:buClr>
                <a:schemeClr val="bg1"/>
              </a:buClr>
              <a:defRPr sz="1800">
                <a:solidFill>
                  <a:schemeClr val="bg1"/>
                </a:solidFill>
              </a:defRPr>
            </a:lvl3pPr>
            <a:lvl4pPr>
              <a:buClr>
                <a:schemeClr val="bg1"/>
              </a:buClr>
              <a:defRPr sz="1600">
                <a:solidFill>
                  <a:schemeClr val="bg1"/>
                </a:solidFill>
              </a:defRPr>
            </a:lvl4pPr>
            <a:lvl5pPr>
              <a:buClr>
                <a:schemeClr val="bg1"/>
              </a:buClr>
              <a:defRPr sz="1600">
                <a:solidFill>
                  <a:schemeClr val="bg1"/>
                </a:solidFill>
              </a:defRPr>
            </a:lvl5pPr>
          </a:lstStyle>
          <a:p>
            <a:pPr lvl="0"/>
            <a:r>
              <a:rPr lang="en-US" dirty="0" smtClean="0"/>
              <a:t>Click to edit Master text</a:t>
            </a:r>
          </a:p>
        </p:txBody>
      </p:sp>
      <p:sp>
        <p:nvSpPr>
          <p:cNvPr id="56" name="Text Placeholder 17"/>
          <p:cNvSpPr>
            <a:spLocks noGrp="1"/>
          </p:cNvSpPr>
          <p:nvPr>
            <p:ph type="body" sz="quarter" idx="18"/>
          </p:nvPr>
        </p:nvSpPr>
        <p:spPr>
          <a:xfrm>
            <a:off x="3270537" y="3969097"/>
            <a:ext cx="2715768" cy="2221992"/>
          </a:xfrm>
        </p:spPr>
        <p:txBody>
          <a:bodyPr vert="horz" lIns="9144" tIns="0" rIns="0" bIns="0" rtlCol="0">
            <a:noAutofit/>
          </a:bodyPr>
          <a:lstStyle>
            <a:lvl1pPr>
              <a:defRPr lang="en-US" sz="1800" spc="0" dirty="0" smtClean="0"/>
            </a:lvl1pPr>
            <a:lvl2pPr>
              <a:defRPr lang="en-US" sz="1600" spc="0" dirty="0" smtClean="0"/>
            </a:lvl2pPr>
            <a:lvl3pPr>
              <a:defRPr lang="en-US" sz="1400" spc="0" dirty="0" smtClean="0">
                <a:solidFill>
                  <a:srgbClr val="0079A8"/>
                </a:solidFill>
              </a:defRPr>
            </a:lvl3pPr>
          </a:lstStyle>
          <a:p>
            <a:pPr lvl="0"/>
            <a:r>
              <a:rPr lang="en-US" dirty="0" smtClean="0"/>
              <a:t>Click to edit Master text styles</a:t>
            </a:r>
          </a:p>
          <a:p>
            <a:pPr lvl="1"/>
            <a:r>
              <a:rPr lang="en-US" dirty="0" smtClean="0"/>
              <a:t>Second level</a:t>
            </a:r>
          </a:p>
          <a:p>
            <a:pPr marL="228600" lvl="2" indent="-6350">
              <a:buNone/>
            </a:pPr>
            <a:r>
              <a:rPr lang="en-US" dirty="0" smtClean="0"/>
              <a:t>Third level (last)</a:t>
            </a:r>
          </a:p>
        </p:txBody>
      </p:sp>
      <p:sp>
        <p:nvSpPr>
          <p:cNvPr id="57" name="Text Placeholder 17"/>
          <p:cNvSpPr>
            <a:spLocks noGrp="1"/>
          </p:cNvSpPr>
          <p:nvPr>
            <p:ph type="body" sz="quarter" idx="19"/>
          </p:nvPr>
        </p:nvSpPr>
        <p:spPr>
          <a:xfrm>
            <a:off x="6202746" y="3968750"/>
            <a:ext cx="2715768" cy="2221992"/>
          </a:xfrm>
        </p:spPr>
        <p:txBody>
          <a:bodyPr vert="horz" lIns="9144" tIns="0" rIns="0" bIns="0" rtlCol="0">
            <a:noAutofit/>
          </a:bodyPr>
          <a:lstStyle>
            <a:lvl1pPr>
              <a:defRPr lang="en-US" sz="1800" spc="0" dirty="0" smtClean="0"/>
            </a:lvl1pPr>
            <a:lvl2pPr>
              <a:defRPr lang="en-US" sz="1600" spc="0" dirty="0" smtClean="0"/>
            </a:lvl2pPr>
            <a:lvl3pPr>
              <a:defRPr lang="en-US" sz="1400" spc="0" dirty="0" smtClean="0">
                <a:solidFill>
                  <a:srgbClr val="0079A8"/>
                </a:solidFill>
              </a:defRPr>
            </a:lvl3pPr>
          </a:lstStyle>
          <a:p>
            <a:pPr lvl="0"/>
            <a:r>
              <a:rPr lang="en-US" dirty="0" smtClean="0"/>
              <a:t>Click to edit Master text styles</a:t>
            </a:r>
          </a:p>
          <a:p>
            <a:pPr lvl="1"/>
            <a:r>
              <a:rPr lang="en-US" dirty="0" smtClean="0"/>
              <a:t>Second level</a:t>
            </a:r>
          </a:p>
          <a:p>
            <a:pPr marL="228600" lvl="2" indent="-6350">
              <a:buNone/>
            </a:pPr>
            <a:r>
              <a:rPr lang="en-US" dirty="0" smtClean="0"/>
              <a:t>Third level (last)</a:t>
            </a:r>
          </a:p>
        </p:txBody>
      </p:sp>
      <p:sp>
        <p:nvSpPr>
          <p:cNvPr id="58" name="Text Placeholder 17"/>
          <p:cNvSpPr>
            <a:spLocks noGrp="1"/>
          </p:cNvSpPr>
          <p:nvPr>
            <p:ph type="body" sz="quarter" idx="20"/>
          </p:nvPr>
        </p:nvSpPr>
        <p:spPr>
          <a:xfrm>
            <a:off x="9134956" y="3974592"/>
            <a:ext cx="2715768" cy="2221992"/>
          </a:xfrm>
        </p:spPr>
        <p:txBody>
          <a:bodyPr vert="horz" lIns="9144" tIns="0" rIns="0" bIns="0" rtlCol="0">
            <a:noAutofit/>
          </a:bodyPr>
          <a:lstStyle>
            <a:lvl1pPr>
              <a:defRPr lang="en-US" sz="1800" spc="0" dirty="0" smtClean="0"/>
            </a:lvl1pPr>
            <a:lvl2pPr>
              <a:defRPr lang="en-US" sz="1600" spc="0" dirty="0" smtClean="0"/>
            </a:lvl2pPr>
            <a:lvl3pPr>
              <a:defRPr lang="en-US" sz="1400" spc="0" dirty="0" smtClean="0">
                <a:solidFill>
                  <a:srgbClr val="0079A8"/>
                </a:solidFill>
              </a:defRPr>
            </a:lvl3pPr>
          </a:lstStyle>
          <a:p>
            <a:pPr lvl="0"/>
            <a:r>
              <a:rPr lang="en-US" dirty="0" smtClean="0"/>
              <a:t>Click to edit Master text styles</a:t>
            </a:r>
          </a:p>
          <a:p>
            <a:pPr lvl="1"/>
            <a:r>
              <a:rPr lang="en-US" dirty="0" smtClean="0"/>
              <a:t>Second level</a:t>
            </a:r>
          </a:p>
          <a:p>
            <a:pPr marL="228600" lvl="2" indent="-6350">
              <a:buNone/>
            </a:pPr>
            <a:r>
              <a:rPr lang="en-US" dirty="0" smtClean="0"/>
              <a:t>Third level (last)</a:t>
            </a:r>
          </a:p>
        </p:txBody>
      </p:sp>
      <p:sp>
        <p:nvSpPr>
          <p:cNvPr id="59" name="Text Placeholder 17"/>
          <p:cNvSpPr>
            <a:spLocks noGrp="1"/>
          </p:cNvSpPr>
          <p:nvPr>
            <p:ph type="body" sz="quarter" idx="21"/>
          </p:nvPr>
        </p:nvSpPr>
        <p:spPr>
          <a:xfrm>
            <a:off x="3270537" y="1098341"/>
            <a:ext cx="2715768" cy="656217"/>
          </a:xfrm>
        </p:spPr>
        <p:txBody>
          <a:bodyPr lIns="0" tIns="0" rIns="0" bIns="0" anchor="b">
            <a:noAutofit/>
          </a:bodyPr>
          <a:lstStyle>
            <a:lvl1pPr marL="0" indent="0" algn="ctr">
              <a:buClr>
                <a:schemeClr val="bg1"/>
              </a:buClr>
              <a:buNone/>
              <a:defRPr lang="en-US" sz="1800" b="1" kern="1200" spc="0" dirty="0">
                <a:solidFill>
                  <a:schemeClr val="bg1"/>
                </a:solidFill>
                <a:latin typeface="Salesforce Sans"/>
                <a:ea typeface="+mn-ea"/>
                <a:cs typeface="+mn-cs"/>
              </a:defRPr>
            </a:lvl1pPr>
            <a:lvl2pPr>
              <a:buClr>
                <a:schemeClr val="bg1"/>
              </a:buClr>
              <a:defRPr sz="2000">
                <a:solidFill>
                  <a:schemeClr val="bg1"/>
                </a:solidFill>
              </a:defRPr>
            </a:lvl2pPr>
            <a:lvl3pPr>
              <a:buClr>
                <a:schemeClr val="bg1"/>
              </a:buClr>
              <a:defRPr sz="1800">
                <a:solidFill>
                  <a:schemeClr val="bg1"/>
                </a:solidFill>
              </a:defRPr>
            </a:lvl3pPr>
            <a:lvl4pPr>
              <a:buClr>
                <a:schemeClr val="bg1"/>
              </a:buClr>
              <a:defRPr sz="1600">
                <a:solidFill>
                  <a:schemeClr val="bg1"/>
                </a:solidFill>
              </a:defRPr>
            </a:lvl4pPr>
            <a:lvl5pPr>
              <a:buClr>
                <a:schemeClr val="bg1"/>
              </a:buClr>
              <a:defRPr sz="1600">
                <a:solidFill>
                  <a:schemeClr val="bg1"/>
                </a:solidFill>
              </a:defRPr>
            </a:lvl5pPr>
          </a:lstStyle>
          <a:p>
            <a:pPr lvl="0"/>
            <a:r>
              <a:rPr lang="en-US" dirty="0" smtClean="0"/>
              <a:t>Click to edit Master text</a:t>
            </a:r>
          </a:p>
        </p:txBody>
      </p:sp>
      <p:sp>
        <p:nvSpPr>
          <p:cNvPr id="60" name="Text Placeholder 17"/>
          <p:cNvSpPr>
            <a:spLocks noGrp="1"/>
          </p:cNvSpPr>
          <p:nvPr>
            <p:ph type="body" sz="quarter" idx="22"/>
          </p:nvPr>
        </p:nvSpPr>
        <p:spPr>
          <a:xfrm>
            <a:off x="6202746" y="1098341"/>
            <a:ext cx="2715768" cy="656217"/>
          </a:xfrm>
        </p:spPr>
        <p:txBody>
          <a:bodyPr lIns="0" tIns="0" rIns="0" bIns="0" anchor="b">
            <a:noAutofit/>
          </a:bodyPr>
          <a:lstStyle>
            <a:lvl1pPr marL="0" indent="0" algn="ctr">
              <a:buClr>
                <a:schemeClr val="bg1"/>
              </a:buClr>
              <a:buNone/>
              <a:defRPr lang="en-US" sz="1800" b="1" kern="1200" spc="0" dirty="0">
                <a:solidFill>
                  <a:schemeClr val="bg1"/>
                </a:solidFill>
                <a:latin typeface="Salesforce Sans"/>
                <a:ea typeface="+mn-ea"/>
                <a:cs typeface="+mn-cs"/>
              </a:defRPr>
            </a:lvl1pPr>
            <a:lvl2pPr>
              <a:buClr>
                <a:schemeClr val="bg1"/>
              </a:buClr>
              <a:defRPr sz="2000">
                <a:solidFill>
                  <a:schemeClr val="bg1"/>
                </a:solidFill>
              </a:defRPr>
            </a:lvl2pPr>
            <a:lvl3pPr>
              <a:buClr>
                <a:schemeClr val="bg1"/>
              </a:buClr>
              <a:defRPr sz="1800">
                <a:solidFill>
                  <a:schemeClr val="bg1"/>
                </a:solidFill>
              </a:defRPr>
            </a:lvl3pPr>
            <a:lvl4pPr>
              <a:buClr>
                <a:schemeClr val="bg1"/>
              </a:buClr>
              <a:defRPr sz="1600">
                <a:solidFill>
                  <a:schemeClr val="bg1"/>
                </a:solidFill>
              </a:defRPr>
            </a:lvl4pPr>
            <a:lvl5pPr>
              <a:buClr>
                <a:schemeClr val="bg1"/>
              </a:buClr>
              <a:defRPr sz="1600">
                <a:solidFill>
                  <a:schemeClr val="bg1"/>
                </a:solidFill>
              </a:defRPr>
            </a:lvl5pPr>
          </a:lstStyle>
          <a:p>
            <a:pPr lvl="0"/>
            <a:r>
              <a:rPr lang="en-US" dirty="0" smtClean="0"/>
              <a:t>Click to edit Master text</a:t>
            </a:r>
          </a:p>
        </p:txBody>
      </p:sp>
      <p:sp>
        <p:nvSpPr>
          <p:cNvPr id="61" name="Text Placeholder 17"/>
          <p:cNvSpPr>
            <a:spLocks noGrp="1"/>
          </p:cNvSpPr>
          <p:nvPr>
            <p:ph type="body" sz="quarter" idx="23"/>
          </p:nvPr>
        </p:nvSpPr>
        <p:spPr>
          <a:xfrm>
            <a:off x="9134956" y="1098341"/>
            <a:ext cx="2715768" cy="656217"/>
          </a:xfrm>
        </p:spPr>
        <p:txBody>
          <a:bodyPr lIns="0" tIns="0" rIns="0" bIns="0" anchor="b">
            <a:noAutofit/>
          </a:bodyPr>
          <a:lstStyle>
            <a:lvl1pPr marL="0" indent="0" algn="ctr">
              <a:buClr>
                <a:schemeClr val="bg1"/>
              </a:buClr>
              <a:buNone/>
              <a:defRPr lang="en-US" sz="1800" b="1" kern="1200" spc="0" dirty="0">
                <a:solidFill>
                  <a:schemeClr val="bg1"/>
                </a:solidFill>
                <a:latin typeface="Salesforce Sans"/>
                <a:ea typeface="+mn-ea"/>
                <a:cs typeface="+mn-cs"/>
              </a:defRPr>
            </a:lvl1pPr>
            <a:lvl2pPr>
              <a:buClr>
                <a:schemeClr val="bg1"/>
              </a:buClr>
              <a:defRPr sz="2000">
                <a:solidFill>
                  <a:schemeClr val="bg1"/>
                </a:solidFill>
              </a:defRPr>
            </a:lvl2pPr>
            <a:lvl3pPr>
              <a:buClr>
                <a:schemeClr val="bg1"/>
              </a:buClr>
              <a:defRPr sz="1800">
                <a:solidFill>
                  <a:schemeClr val="bg1"/>
                </a:solidFill>
              </a:defRPr>
            </a:lvl3pPr>
            <a:lvl4pPr>
              <a:buClr>
                <a:schemeClr val="bg1"/>
              </a:buClr>
              <a:defRPr sz="1600">
                <a:solidFill>
                  <a:schemeClr val="bg1"/>
                </a:solidFill>
              </a:defRPr>
            </a:lvl4pPr>
            <a:lvl5pPr>
              <a:buClr>
                <a:schemeClr val="bg1"/>
              </a:buClr>
              <a:defRPr sz="1600">
                <a:solidFill>
                  <a:schemeClr val="bg1"/>
                </a:solidFill>
              </a:defRPr>
            </a:lvl5pPr>
          </a:lstStyle>
          <a:p>
            <a:pPr lvl="0"/>
            <a:r>
              <a:rPr lang="en-US" dirty="0" smtClean="0"/>
              <a:t>Click to edit Master text</a:t>
            </a:r>
          </a:p>
        </p:txBody>
      </p:sp>
      <p:sp>
        <p:nvSpPr>
          <p:cNvPr id="62" name="Picture Placeholder 4"/>
          <p:cNvSpPr>
            <a:spLocks noGrp="1"/>
          </p:cNvSpPr>
          <p:nvPr>
            <p:ph type="pic" sz="quarter" idx="24"/>
          </p:nvPr>
        </p:nvSpPr>
        <p:spPr>
          <a:xfrm>
            <a:off x="338328" y="1962364"/>
            <a:ext cx="2715768" cy="1695238"/>
          </a:xfrm>
        </p:spPr>
        <p:txBody>
          <a:bodyPr anchor="ctr"/>
          <a:lstStyle>
            <a:lvl1pPr marL="0" indent="0" algn="ctr">
              <a:buNone/>
              <a:defRPr sz="1800" spc="0">
                <a:solidFill>
                  <a:schemeClr val="bg1"/>
                </a:solidFill>
              </a:defRPr>
            </a:lvl1pPr>
          </a:lstStyle>
          <a:p>
            <a:r>
              <a:rPr lang="en-US" dirty="0" smtClean="0"/>
              <a:t>Click icon to add picture</a:t>
            </a:r>
            <a:endParaRPr lang="en-US" dirty="0"/>
          </a:p>
        </p:txBody>
      </p:sp>
      <p:sp>
        <p:nvSpPr>
          <p:cNvPr id="63" name="Picture Placeholder 4"/>
          <p:cNvSpPr>
            <a:spLocks noGrp="1"/>
          </p:cNvSpPr>
          <p:nvPr>
            <p:ph type="pic" sz="quarter" idx="25"/>
          </p:nvPr>
        </p:nvSpPr>
        <p:spPr>
          <a:xfrm>
            <a:off x="3270537" y="1962364"/>
            <a:ext cx="2715768" cy="1695238"/>
          </a:xfrm>
        </p:spPr>
        <p:txBody>
          <a:bodyPr anchor="ctr"/>
          <a:lstStyle>
            <a:lvl1pPr marL="0" indent="0" algn="ctr">
              <a:buNone/>
              <a:defRPr sz="1800" spc="0">
                <a:solidFill>
                  <a:schemeClr val="bg1"/>
                </a:solidFill>
              </a:defRPr>
            </a:lvl1pPr>
          </a:lstStyle>
          <a:p>
            <a:r>
              <a:rPr lang="en-US" smtClean="0"/>
              <a:t>Click icon to add picture</a:t>
            </a:r>
            <a:endParaRPr lang="en-US"/>
          </a:p>
        </p:txBody>
      </p:sp>
      <p:sp>
        <p:nvSpPr>
          <p:cNvPr id="64" name="Picture Placeholder 4"/>
          <p:cNvSpPr>
            <a:spLocks noGrp="1"/>
          </p:cNvSpPr>
          <p:nvPr>
            <p:ph type="pic" sz="quarter" idx="26"/>
          </p:nvPr>
        </p:nvSpPr>
        <p:spPr>
          <a:xfrm>
            <a:off x="6202746" y="1962364"/>
            <a:ext cx="2715768" cy="1695238"/>
          </a:xfrm>
        </p:spPr>
        <p:txBody>
          <a:bodyPr anchor="ctr"/>
          <a:lstStyle>
            <a:lvl1pPr marL="0" indent="0" algn="ctr">
              <a:buNone/>
              <a:defRPr sz="1800" spc="0">
                <a:solidFill>
                  <a:schemeClr val="bg1"/>
                </a:solidFill>
              </a:defRPr>
            </a:lvl1pPr>
          </a:lstStyle>
          <a:p>
            <a:r>
              <a:rPr lang="en-US" smtClean="0"/>
              <a:t>Click icon to add picture</a:t>
            </a:r>
            <a:endParaRPr lang="en-US"/>
          </a:p>
        </p:txBody>
      </p:sp>
      <p:sp>
        <p:nvSpPr>
          <p:cNvPr id="65" name="Picture Placeholder 4"/>
          <p:cNvSpPr>
            <a:spLocks noGrp="1"/>
          </p:cNvSpPr>
          <p:nvPr>
            <p:ph type="pic" sz="quarter" idx="27"/>
          </p:nvPr>
        </p:nvSpPr>
        <p:spPr>
          <a:xfrm>
            <a:off x="9134956" y="1962364"/>
            <a:ext cx="2715768" cy="1695238"/>
          </a:xfrm>
        </p:spPr>
        <p:txBody>
          <a:bodyPr anchor="ctr"/>
          <a:lstStyle>
            <a:lvl1pPr marL="0" indent="0" algn="ctr">
              <a:buNone/>
              <a:defRPr sz="1800" spc="0">
                <a:solidFill>
                  <a:schemeClr val="bg1"/>
                </a:solidFill>
              </a:defRPr>
            </a:lvl1pPr>
          </a:lstStyle>
          <a:p>
            <a:r>
              <a:rPr lang="en-US" smtClean="0"/>
              <a:t>Click icon to add picture</a:t>
            </a:r>
            <a:endParaRPr lang="en-US" dirty="0"/>
          </a:p>
        </p:txBody>
      </p:sp>
      <p:sp>
        <p:nvSpPr>
          <p:cNvPr id="4" name="Text Placeholder 3"/>
          <p:cNvSpPr>
            <a:spLocks noGrp="1"/>
          </p:cNvSpPr>
          <p:nvPr>
            <p:ph type="body" sz="quarter" idx="28"/>
          </p:nvPr>
        </p:nvSpPr>
        <p:spPr>
          <a:xfrm>
            <a:off x="338328" y="3968750"/>
            <a:ext cx="2715768" cy="2221992"/>
          </a:xfrm>
        </p:spPr>
        <p:txBody>
          <a:bodyPr lIns="9144"/>
          <a:lstStyle>
            <a:lvl1pPr>
              <a:defRPr sz="1800" spc="0"/>
            </a:lvl1pPr>
            <a:lvl2pPr>
              <a:defRPr sz="1600" spc="0"/>
            </a:lvl2pPr>
            <a:lvl3pPr marL="228600" indent="-6350">
              <a:buNone/>
              <a:defRPr sz="1400" spc="0" baseline="0">
                <a:solidFill>
                  <a:srgbClr val="0079A8"/>
                </a:solidFill>
              </a:defRPr>
            </a:lvl3pPr>
            <a:lvl4pPr marL="228600" indent="-1588">
              <a:buNone/>
              <a:defRPr lang="en-US" sz="1800" kern="1200" spc="-50" baseline="0" dirty="0" smtClean="0">
                <a:solidFill>
                  <a:schemeClr val="tx2"/>
                </a:solidFill>
                <a:latin typeface="+mn-lt"/>
                <a:ea typeface="+mn-ea"/>
                <a:cs typeface="+mn-cs"/>
              </a:defRPr>
            </a:lvl4pPr>
          </a:lstStyle>
          <a:p>
            <a:pPr lvl="0"/>
            <a:r>
              <a:rPr lang="en-US" dirty="0" smtClean="0"/>
              <a:t>Click to edit Master text styles</a:t>
            </a:r>
          </a:p>
          <a:p>
            <a:pPr lvl="1"/>
            <a:r>
              <a:rPr lang="en-US" dirty="0" smtClean="0"/>
              <a:t>Second level</a:t>
            </a:r>
          </a:p>
          <a:p>
            <a:pPr lvl="2"/>
            <a:r>
              <a:rPr lang="en-US" dirty="0" smtClean="0"/>
              <a:t>Third level (last)</a:t>
            </a:r>
          </a:p>
        </p:txBody>
      </p:sp>
      <p:sp>
        <p:nvSpPr>
          <p:cNvPr id="16" name="Rectangle 15"/>
          <p:cNvSpPr/>
          <p:nvPr userDrawn="1"/>
        </p:nvSpPr>
        <p:spPr>
          <a:xfrm>
            <a:off x="6207877" y="381000"/>
            <a:ext cx="2923757" cy="355600"/>
          </a:xfrm>
          <a:prstGeom prst="rect">
            <a:avLst/>
          </a:prstGeom>
          <a:noFill/>
          <a:ln>
            <a:noFill/>
          </a:ln>
          <a:scene3d>
            <a:camera prst="orthographicFront"/>
            <a:lightRig rig="contrasting" dir="t">
              <a:rot lat="0" lon="0" rev="2400000"/>
            </a:lightRig>
          </a:scene3d>
          <a:sp3d prstMaterial="powder">
            <a:bevelB w="0" h="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dirty="0" err="1" smtClean="0">
              <a:latin typeface="Salesforce Sans"/>
              <a:cs typeface="VAG Rounded Std Light"/>
            </a:endParaRPr>
          </a:p>
        </p:txBody>
      </p:sp>
      <p:sp>
        <p:nvSpPr>
          <p:cNvPr id="3" name="Title 2"/>
          <p:cNvSpPr>
            <a:spLocks noGrp="1"/>
          </p:cNvSpPr>
          <p:nvPr>
            <p:ph type="title"/>
          </p:nvPr>
        </p:nvSpPr>
        <p:spPr/>
        <p:txBody>
          <a:bodyPr/>
          <a:lstStyle>
            <a:lvl1pPr>
              <a:defRPr spc="0">
                <a:solidFill>
                  <a:schemeClr val="bg1"/>
                </a:solidFill>
              </a:defRPr>
            </a:lvl1pPr>
          </a:lstStyle>
          <a:p>
            <a:r>
              <a:rPr lang="en-US" smtClean="0"/>
              <a:t>Click to edit Master title style</a:t>
            </a:r>
            <a:endParaRPr lang="en-US"/>
          </a:p>
        </p:txBody>
      </p:sp>
      <p:sp>
        <p:nvSpPr>
          <p:cNvPr id="71" name="Rectangle 70"/>
          <p:cNvSpPr/>
          <p:nvPr userDrawn="1"/>
        </p:nvSpPr>
        <p:spPr>
          <a:xfrm flipH="1">
            <a:off x="-6415" y="5835650"/>
            <a:ext cx="12195240" cy="1022350"/>
          </a:xfrm>
          <a:prstGeom prst="rect">
            <a:avLst/>
          </a:prstGeom>
          <a:gradFill>
            <a:gsLst>
              <a:gs pos="100000">
                <a:srgbClr val="78CFF2"/>
              </a:gs>
              <a:gs pos="0">
                <a:srgbClr val="FDFEFF">
                  <a:alpha val="0"/>
                </a:srgbClr>
              </a:gs>
            </a:gsLst>
            <a:lin ang="5400000" scaled="1"/>
          </a:gradFill>
          <a:ln>
            <a:noFill/>
          </a:ln>
          <a:scene3d>
            <a:camera prst="orthographicFront"/>
            <a:lightRig rig="contrasting" dir="t">
              <a:rot lat="0" lon="0" rev="2400000"/>
            </a:lightRig>
          </a:scene3d>
          <a:sp3d prstMaterial="powder">
            <a:bevelB w="0" h="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dirty="0" smtClean="0">
              <a:latin typeface="Salesforce Sans"/>
              <a:cs typeface="VAG Rounded Std Light"/>
            </a:endParaRPr>
          </a:p>
        </p:txBody>
      </p:sp>
      <p:sp>
        <p:nvSpPr>
          <p:cNvPr id="5" name="Footer Placeholder 4"/>
          <p:cNvSpPr>
            <a:spLocks noGrp="1"/>
          </p:cNvSpPr>
          <p:nvPr>
            <p:ph type="ftr" sz="quarter" idx="33"/>
          </p:nvPr>
        </p:nvSpPr>
        <p:spPr/>
        <p:txBody>
          <a:bodyPr/>
          <a:lstStyle/>
          <a:p>
            <a:endParaRPr lang="en-US"/>
          </a:p>
        </p:txBody>
      </p:sp>
      <p:pic>
        <p:nvPicPr>
          <p:cNvPr id="37" name="Picture 36" descr="Salesforce Logo.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39255" y="6264065"/>
            <a:ext cx="614087" cy="429862"/>
          </a:xfrm>
          <a:prstGeom prst="rect">
            <a:avLst/>
          </a:prstGeom>
        </p:spPr>
      </p:pic>
    </p:spTree>
    <p:extLst>
      <p:ext uri="{BB962C8B-B14F-4D97-AF65-F5344CB8AC3E}">
        <p14:creationId xmlns:p14="http://schemas.microsoft.com/office/powerpoint/2010/main" val="1397049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Customer_Hero_B">
    <p:spTree>
      <p:nvGrpSpPr>
        <p:cNvPr id="1" name=""/>
        <p:cNvGrpSpPr/>
        <p:nvPr/>
      </p:nvGrpSpPr>
      <p:grpSpPr>
        <a:xfrm>
          <a:off x="0" y="0"/>
          <a:ext cx="0" cy="0"/>
          <a:chOff x="0" y="0"/>
          <a:chExt cx="0" cy="0"/>
        </a:xfrm>
      </p:grpSpPr>
      <p:sp>
        <p:nvSpPr>
          <p:cNvPr id="18" name="Picture Placeholder 7"/>
          <p:cNvSpPr>
            <a:spLocks noGrp="1"/>
          </p:cNvSpPr>
          <p:nvPr>
            <p:ph type="pic" sz="quarter" idx="17" hasCustomPrompt="1"/>
          </p:nvPr>
        </p:nvSpPr>
        <p:spPr>
          <a:xfrm>
            <a:off x="-7682" y="0"/>
            <a:ext cx="12204189" cy="3810000"/>
          </a:xfrm>
          <a:solidFill>
            <a:schemeClr val="bg1">
              <a:lumMod val="75000"/>
            </a:schemeClr>
          </a:solidFill>
        </p:spPr>
        <p:txBody>
          <a:bodyPr anchor="ctr"/>
          <a:lstStyle>
            <a:lvl1pPr marL="0" indent="0" algn="ctr">
              <a:buNone/>
              <a:defRPr baseline="0">
                <a:solidFill>
                  <a:schemeClr val="bg1"/>
                </a:solidFill>
              </a:defRPr>
            </a:lvl1pPr>
          </a:lstStyle>
          <a:p>
            <a:r>
              <a:rPr lang="en-US" dirty="0" smtClean="0"/>
              <a:t>Click to add photo</a:t>
            </a:r>
          </a:p>
          <a:p>
            <a:endParaRPr lang="en-US" dirty="0" smtClean="0"/>
          </a:p>
          <a:p>
            <a:endParaRPr lang="en-US" dirty="0" smtClean="0"/>
          </a:p>
          <a:p>
            <a:endParaRPr lang="en-US" dirty="0"/>
          </a:p>
        </p:txBody>
      </p:sp>
      <p:sp>
        <p:nvSpPr>
          <p:cNvPr id="10" name="Title 1"/>
          <p:cNvSpPr>
            <a:spLocks noGrp="1"/>
          </p:cNvSpPr>
          <p:nvPr>
            <p:ph type="title" hasCustomPrompt="1"/>
          </p:nvPr>
        </p:nvSpPr>
        <p:spPr>
          <a:xfrm>
            <a:off x="338328" y="3655260"/>
            <a:ext cx="11517122" cy="854253"/>
          </a:xfrm>
        </p:spPr>
        <p:txBody>
          <a:bodyPr lIns="9144" tIns="0" rIns="0" bIns="0" anchor="b">
            <a:noAutofit/>
          </a:bodyPr>
          <a:lstStyle>
            <a:lvl1pPr algn="l">
              <a:lnSpc>
                <a:spcPct val="80000"/>
              </a:lnSpc>
              <a:defRPr sz="3200" b="0" spc="0" baseline="0">
                <a:solidFill>
                  <a:schemeClr val="accent1"/>
                </a:solidFill>
              </a:defRPr>
            </a:lvl1pPr>
          </a:lstStyle>
          <a:p>
            <a:r>
              <a:rPr lang="en-US" dirty="0" smtClean="0"/>
              <a:t>Customer Hero slide</a:t>
            </a:r>
            <a:endParaRPr lang="en-US" dirty="0"/>
          </a:p>
        </p:txBody>
      </p:sp>
      <p:sp>
        <p:nvSpPr>
          <p:cNvPr id="12" name="Text Placeholder 3"/>
          <p:cNvSpPr>
            <a:spLocks noGrp="1"/>
          </p:cNvSpPr>
          <p:nvPr>
            <p:ph type="body" sz="quarter" idx="16" hasCustomPrompt="1"/>
          </p:nvPr>
        </p:nvSpPr>
        <p:spPr>
          <a:xfrm>
            <a:off x="6124530" y="2261969"/>
            <a:ext cx="6071978" cy="1015663"/>
          </a:xfrm>
          <a:solidFill>
            <a:schemeClr val="accent1">
              <a:alpha val="86000"/>
            </a:schemeClr>
          </a:solidFill>
        </p:spPr>
        <p:txBody>
          <a:bodyPr wrap="square" lIns="182880" tIns="365760" rIns="365760" bIns="365760" anchor="b">
            <a:spAutoFit/>
          </a:bodyPr>
          <a:lstStyle>
            <a:lvl1pPr marL="111125" indent="-111125">
              <a:lnSpc>
                <a:spcPct val="100000"/>
              </a:lnSpc>
              <a:spcBef>
                <a:spcPts val="0"/>
              </a:spcBef>
              <a:buNone/>
              <a:defRPr sz="1800" b="1" spc="0" baseline="0">
                <a:solidFill>
                  <a:schemeClr val="bg1"/>
                </a:solidFill>
              </a:defRPr>
            </a:lvl1pPr>
          </a:lstStyle>
          <a:p>
            <a:pPr lvl="0"/>
            <a:r>
              <a:rPr lang="en-US" dirty="0" smtClean="0"/>
              <a:t>“Quote placed here (two line max)”</a:t>
            </a:r>
            <a:endParaRPr lang="en-US" dirty="0"/>
          </a:p>
        </p:txBody>
      </p:sp>
      <p:sp>
        <p:nvSpPr>
          <p:cNvPr id="20" name="Text Placeholder 3"/>
          <p:cNvSpPr>
            <a:spLocks noGrp="1"/>
          </p:cNvSpPr>
          <p:nvPr>
            <p:ph type="body" sz="quarter" idx="18" hasCustomPrompt="1"/>
          </p:nvPr>
        </p:nvSpPr>
        <p:spPr>
          <a:xfrm>
            <a:off x="6409137" y="2969089"/>
            <a:ext cx="5433838" cy="249231"/>
          </a:xfrm>
        </p:spPr>
        <p:txBody>
          <a:bodyPr lIns="9144" tIns="0" rIns="0" bIns="0" anchor="b">
            <a:noAutofit/>
          </a:bodyPr>
          <a:lstStyle>
            <a:lvl1pPr marL="0" indent="0">
              <a:buNone/>
              <a:defRPr sz="1400" b="0" spc="0" baseline="0">
                <a:solidFill>
                  <a:schemeClr val="bg1"/>
                </a:solidFill>
              </a:defRPr>
            </a:lvl1pPr>
          </a:lstStyle>
          <a:p>
            <a:pPr lvl="0"/>
            <a:r>
              <a:rPr lang="en-US" dirty="0" smtClean="0"/>
              <a:t>Author/subtext here</a:t>
            </a:r>
            <a:endParaRPr lang="en-US" dirty="0"/>
          </a:p>
        </p:txBody>
      </p:sp>
      <p:sp>
        <p:nvSpPr>
          <p:cNvPr id="75" name="Text Placeholder 28"/>
          <p:cNvSpPr>
            <a:spLocks noGrp="1"/>
          </p:cNvSpPr>
          <p:nvPr>
            <p:ph type="body" sz="quarter" idx="20"/>
          </p:nvPr>
        </p:nvSpPr>
        <p:spPr>
          <a:xfrm>
            <a:off x="338328" y="4719145"/>
            <a:ext cx="11599524" cy="1472738"/>
          </a:xfrm>
          <a:extLst/>
        </p:spPr>
        <p:txBody>
          <a:bodyPr vert="horz" lIns="9144" tIns="0" rIns="0" bIns="0" rtlCol="0">
            <a:noAutofit/>
          </a:bodyPr>
          <a:lstStyle>
            <a:lvl1pPr>
              <a:spcBef>
                <a:spcPts val="800"/>
              </a:spcBef>
              <a:defRPr lang="en-US" sz="2000" dirty="0" smtClean="0"/>
            </a:lvl1pPr>
            <a:lvl2pPr>
              <a:defRPr lang="en-US" sz="1800" dirty="0" smtClean="0"/>
            </a:lvl2pPr>
            <a:lvl3pPr>
              <a:defRPr lang="en-US" sz="1600" dirty="0" smtClean="0">
                <a:solidFill>
                  <a:srgbClr val="0079A8"/>
                </a:solidFill>
              </a:defRPr>
            </a:lvl3pPr>
          </a:lstStyle>
          <a:p>
            <a:pPr lvl="0"/>
            <a:r>
              <a:rPr lang="en-US" dirty="0" smtClean="0"/>
              <a:t>Click to edit Master text styles</a:t>
            </a:r>
          </a:p>
          <a:p>
            <a:pPr lvl="1"/>
            <a:r>
              <a:rPr lang="en-US" dirty="0" smtClean="0"/>
              <a:t>Second level</a:t>
            </a:r>
          </a:p>
          <a:p>
            <a:pPr marL="234950" lvl="2" indent="3175">
              <a:buChar char="​"/>
            </a:pPr>
            <a:r>
              <a:rPr lang="en-US" dirty="0" smtClean="0"/>
              <a:t>Third level (last)</a:t>
            </a:r>
          </a:p>
        </p:txBody>
      </p:sp>
      <p:sp>
        <p:nvSpPr>
          <p:cNvPr id="89" name="Picture Placeholder 2"/>
          <p:cNvSpPr>
            <a:spLocks noGrp="1"/>
          </p:cNvSpPr>
          <p:nvPr>
            <p:ph type="pic" sz="quarter" idx="19" hasCustomPrompt="1"/>
          </p:nvPr>
        </p:nvSpPr>
        <p:spPr>
          <a:xfrm>
            <a:off x="336550" y="2796225"/>
            <a:ext cx="2100448" cy="1169988"/>
          </a:xfrm>
          <a:solidFill>
            <a:schemeClr val="bg1"/>
          </a:solidFill>
          <a:effectLst>
            <a:outerShdw blurRad="50800" dist="38100" dir="2700000" algn="tl" rotWithShape="0">
              <a:prstClr val="black">
                <a:alpha val="40000"/>
              </a:prstClr>
            </a:outerShdw>
          </a:effectLst>
        </p:spPr>
        <p:txBody>
          <a:bodyPr anchor="ctr"/>
          <a:lstStyle>
            <a:lvl1pPr marL="0" indent="0" algn="ctr">
              <a:buNone/>
              <a:defRPr/>
            </a:lvl1pPr>
          </a:lstStyle>
          <a:p>
            <a:r>
              <a:rPr lang="en-US" dirty="0" smtClean="0"/>
              <a:t>Click to add</a:t>
            </a:r>
          </a:p>
          <a:p>
            <a:r>
              <a:rPr lang="en-US" dirty="0" smtClean="0"/>
              <a:t>logo</a:t>
            </a:r>
            <a:endParaRPr lang="en-US" dirty="0"/>
          </a:p>
        </p:txBody>
      </p:sp>
      <p:sp>
        <p:nvSpPr>
          <p:cNvPr id="27" name="Rectangle 26"/>
          <p:cNvSpPr/>
          <p:nvPr userDrawn="1"/>
        </p:nvSpPr>
        <p:spPr>
          <a:xfrm rot="10800000" flipV="1">
            <a:off x="336550" y="0"/>
            <a:ext cx="11868912" cy="891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latin typeface="Salesforce Sans"/>
            </a:endParaRPr>
          </a:p>
        </p:txBody>
      </p:sp>
      <p:sp>
        <p:nvSpPr>
          <p:cNvPr id="2" name="Footer Placeholder 1"/>
          <p:cNvSpPr>
            <a:spLocks noGrp="1"/>
          </p:cNvSpPr>
          <p:nvPr>
            <p:ph type="ftr" sz="quarter" idx="22"/>
          </p:nvPr>
        </p:nvSpPr>
        <p:spPr/>
        <p:txBody>
          <a:bodyPr/>
          <a:lstStyle/>
          <a:p>
            <a:endParaRPr lang="en-US"/>
          </a:p>
        </p:txBody>
      </p:sp>
    </p:spTree>
    <p:extLst>
      <p:ext uri="{BB962C8B-B14F-4D97-AF65-F5344CB8AC3E}">
        <p14:creationId xmlns:p14="http://schemas.microsoft.com/office/powerpoint/2010/main" val="2832905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hird spli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5" name="Content Placeholder 44"/>
          <p:cNvSpPr>
            <a:spLocks noGrp="1"/>
          </p:cNvSpPr>
          <p:nvPr>
            <p:ph sz="quarter" idx="10"/>
          </p:nvPr>
        </p:nvSpPr>
        <p:spPr>
          <a:xfrm>
            <a:off x="338328" y="1601725"/>
            <a:ext cx="7608887" cy="4416552"/>
          </a:xfrm>
        </p:spPr>
        <p:txBody>
          <a:bodyPr/>
          <a:lstStyle>
            <a:lvl1pPr>
              <a:defRPr spc="0"/>
            </a:lvl1pPr>
            <a:lvl2pPr>
              <a:defRPr spc="0"/>
            </a:lvl2pPr>
            <a:lvl3pPr>
              <a:defRPr spc="0"/>
            </a:lvl3pPr>
            <a:lvl4pPr>
              <a:defRPr spc="0"/>
            </a:lvl4pPr>
            <a:lvl5pPr>
              <a:defRPr spc="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8" name="Content Placeholder 87"/>
          <p:cNvSpPr>
            <a:spLocks noGrp="1"/>
          </p:cNvSpPr>
          <p:nvPr>
            <p:ph sz="quarter" idx="11"/>
          </p:nvPr>
        </p:nvSpPr>
        <p:spPr>
          <a:xfrm>
            <a:off x="8312848" y="1601787"/>
            <a:ext cx="3542602" cy="4416552"/>
          </a:xfrm>
        </p:spPr>
        <p:txBody>
          <a:bodyPr/>
          <a:lstStyle>
            <a:lvl1pPr>
              <a:defRPr sz="2000" spc="0"/>
            </a:lvl1pPr>
            <a:lvl2pPr>
              <a:defRPr sz="1600" spc="0">
                <a:solidFill>
                  <a:schemeClr val="accent1"/>
                </a:solidFill>
              </a:defRPr>
            </a:lvl2pPr>
            <a:lvl3pPr>
              <a:defRPr spc="0"/>
            </a:lvl3pPr>
            <a:lvl4pPr>
              <a:defRPr spc="0"/>
            </a:lvl4pPr>
            <a:lvl5pPr>
              <a:defRPr spc="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1" name="Rectangle 20"/>
          <p:cNvSpPr/>
          <p:nvPr userDrawn="1"/>
        </p:nvSpPr>
        <p:spPr>
          <a:xfrm rot="10800000" flipV="1">
            <a:off x="8128017" y="1600200"/>
            <a:ext cx="64008" cy="60721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latin typeface="Salesforce Sans"/>
            </a:endParaRPr>
          </a:p>
        </p:txBody>
      </p:sp>
      <p:cxnSp>
        <p:nvCxnSpPr>
          <p:cNvPr id="91" name="Straight Connector 90"/>
          <p:cNvCxnSpPr/>
          <p:nvPr userDrawn="1"/>
        </p:nvCxnSpPr>
        <p:spPr>
          <a:xfrm>
            <a:off x="8128017" y="1600200"/>
            <a:ext cx="0" cy="4419600"/>
          </a:xfrm>
          <a:prstGeom prst="line">
            <a:avLst/>
          </a:prstGeom>
          <a:ln w="12700">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2" name="Text Placeholder 3"/>
          <p:cNvSpPr>
            <a:spLocks noGrp="1"/>
          </p:cNvSpPr>
          <p:nvPr>
            <p:ph type="body" sz="quarter" idx="16"/>
          </p:nvPr>
        </p:nvSpPr>
        <p:spPr>
          <a:xfrm>
            <a:off x="338328" y="1021080"/>
            <a:ext cx="11484864" cy="338554"/>
          </a:xfrm>
        </p:spPr>
        <p:txBody>
          <a:bodyPr vert="horz" lIns="9144" tIns="0" rIns="0" bIns="0" rtlCol="0">
            <a:spAutoFit/>
          </a:bodyPr>
          <a:lstStyle>
            <a:lvl1pPr>
              <a:defRPr lang="en-US" sz="2400" spc="0" dirty="0" smtClean="0">
                <a:solidFill>
                  <a:schemeClr val="accent2"/>
                </a:solidFill>
              </a:defRPr>
            </a:lvl1pPr>
          </a:lstStyle>
          <a:p>
            <a:pPr lvl="0">
              <a:buNone/>
            </a:pPr>
            <a:r>
              <a:rPr lang="en-US" dirty="0" smtClean="0"/>
              <a:t>Click to edit Master text styles</a:t>
            </a:r>
          </a:p>
        </p:txBody>
      </p:sp>
      <p:sp>
        <p:nvSpPr>
          <p:cNvPr id="3" name="Footer Placeholder 2"/>
          <p:cNvSpPr>
            <a:spLocks noGrp="1"/>
          </p:cNvSpPr>
          <p:nvPr>
            <p:ph type="ftr" sz="quarter" idx="17"/>
          </p:nvPr>
        </p:nvSpPr>
        <p:spPr/>
        <p:txBody>
          <a:bodyPr/>
          <a:lstStyle/>
          <a:p>
            <a:endParaRPr lang="en-US"/>
          </a:p>
        </p:txBody>
      </p:sp>
    </p:spTree>
    <p:extLst>
      <p:ext uri="{BB962C8B-B14F-4D97-AF65-F5344CB8AC3E}">
        <p14:creationId xmlns:p14="http://schemas.microsoft.com/office/powerpoint/2010/main" val="1521568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hird split 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5" name="Content Placeholder 44"/>
          <p:cNvSpPr>
            <a:spLocks noGrp="1"/>
          </p:cNvSpPr>
          <p:nvPr>
            <p:ph sz="quarter" idx="10"/>
          </p:nvPr>
        </p:nvSpPr>
        <p:spPr>
          <a:xfrm>
            <a:off x="338328" y="1601723"/>
            <a:ext cx="3502152" cy="4416552"/>
          </a:xfrm>
        </p:spPr>
        <p:txBody>
          <a:bodyPr/>
          <a:lstStyle>
            <a:lvl1pPr>
              <a:defRPr sz="2000" spc="0"/>
            </a:lvl1pPr>
            <a:lvl2pPr>
              <a:defRPr sz="1600" spc="0">
                <a:solidFill>
                  <a:schemeClr val="accent1"/>
                </a:solidFill>
              </a:defRPr>
            </a:lvl2pPr>
            <a:lvl3pPr>
              <a:defRPr spc="0"/>
            </a:lvl3pPr>
            <a:lvl4pPr>
              <a:defRPr spc="0"/>
            </a:lvl4pPr>
            <a:lvl5pPr>
              <a:defRPr spc="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8" name="Content Placeholder 87"/>
          <p:cNvSpPr>
            <a:spLocks noGrp="1"/>
          </p:cNvSpPr>
          <p:nvPr>
            <p:ph sz="quarter" idx="11"/>
          </p:nvPr>
        </p:nvSpPr>
        <p:spPr>
          <a:xfrm>
            <a:off x="4206240" y="1601787"/>
            <a:ext cx="7649210" cy="4416552"/>
          </a:xfrm>
        </p:spPr>
        <p:txBody>
          <a:bodyPr/>
          <a:lstStyle>
            <a:lvl1pPr>
              <a:defRPr spc="0"/>
            </a:lvl1pPr>
            <a:lvl2pPr>
              <a:defRPr spc="0"/>
            </a:lvl2pPr>
            <a:lvl3pPr>
              <a:defRPr spc="0"/>
            </a:lvl3pPr>
            <a:lvl4pPr>
              <a:defRPr spc="0"/>
            </a:lvl4pPr>
            <a:lvl5pPr>
              <a:defRPr spc="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2" name="Rectangle 21"/>
          <p:cNvSpPr/>
          <p:nvPr userDrawn="1"/>
        </p:nvSpPr>
        <p:spPr>
          <a:xfrm rot="10800000" flipH="1" flipV="1">
            <a:off x="3966951" y="1600200"/>
            <a:ext cx="64008" cy="60721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latin typeface="Salesforce Sans"/>
            </a:endParaRPr>
          </a:p>
        </p:txBody>
      </p:sp>
      <p:cxnSp>
        <p:nvCxnSpPr>
          <p:cNvPr id="23" name="Straight Connector 22"/>
          <p:cNvCxnSpPr/>
          <p:nvPr userDrawn="1"/>
        </p:nvCxnSpPr>
        <p:spPr>
          <a:xfrm flipH="1">
            <a:off x="4030959" y="1600200"/>
            <a:ext cx="0" cy="4419600"/>
          </a:xfrm>
          <a:prstGeom prst="line">
            <a:avLst/>
          </a:prstGeom>
          <a:ln w="12700">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4" name="Text Placeholder 3"/>
          <p:cNvSpPr>
            <a:spLocks noGrp="1"/>
          </p:cNvSpPr>
          <p:nvPr>
            <p:ph type="body" sz="quarter" idx="16"/>
          </p:nvPr>
        </p:nvSpPr>
        <p:spPr>
          <a:xfrm>
            <a:off x="338328" y="1021080"/>
            <a:ext cx="11484864" cy="338554"/>
          </a:xfrm>
        </p:spPr>
        <p:txBody>
          <a:bodyPr vert="horz" lIns="9144" tIns="0" rIns="0" bIns="0" rtlCol="0">
            <a:spAutoFit/>
          </a:bodyPr>
          <a:lstStyle>
            <a:lvl1pPr>
              <a:defRPr lang="en-US" sz="2400" spc="0" dirty="0" smtClean="0">
                <a:solidFill>
                  <a:schemeClr val="accent2"/>
                </a:solidFill>
              </a:defRPr>
            </a:lvl1pPr>
          </a:lstStyle>
          <a:p>
            <a:pPr lvl="0">
              <a:buNone/>
            </a:pPr>
            <a:r>
              <a:rPr lang="en-US" dirty="0" smtClean="0"/>
              <a:t>Click to edit Master text styles</a:t>
            </a:r>
          </a:p>
        </p:txBody>
      </p:sp>
      <p:sp>
        <p:nvSpPr>
          <p:cNvPr id="3" name="Footer Placeholder 2"/>
          <p:cNvSpPr>
            <a:spLocks noGrp="1"/>
          </p:cNvSpPr>
          <p:nvPr>
            <p:ph type="ftr" sz="quarter" idx="17"/>
          </p:nvPr>
        </p:nvSpPr>
        <p:spPr/>
        <p:txBody>
          <a:bodyPr/>
          <a:lstStyle/>
          <a:p>
            <a:endParaRPr lang="en-US"/>
          </a:p>
        </p:txBody>
      </p:sp>
    </p:spTree>
    <p:extLst>
      <p:ext uri="{BB962C8B-B14F-4D97-AF65-F5344CB8AC3E}">
        <p14:creationId xmlns:p14="http://schemas.microsoft.com/office/powerpoint/2010/main" val="1277028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Vertical Split">
    <p:bg>
      <p:bgPr>
        <a:blipFill dpi="0" rotWithShape="1">
          <a:blip r:embed="rId2"/>
          <a:srcRect/>
          <a:stretch>
            <a:fillRect/>
          </a:stretch>
        </a:blipFill>
        <a:effectLst/>
      </p:bgPr>
    </p:bg>
    <p:spTree>
      <p:nvGrpSpPr>
        <p:cNvPr id="1" name=""/>
        <p:cNvGrpSpPr/>
        <p:nvPr/>
      </p:nvGrpSpPr>
      <p:grpSpPr>
        <a:xfrm>
          <a:off x="0" y="0"/>
          <a:ext cx="0" cy="0"/>
          <a:chOff x="0" y="0"/>
          <a:chExt cx="0" cy="0"/>
        </a:xfrm>
      </p:grpSpPr>
      <p:pic>
        <p:nvPicPr>
          <p:cNvPr id="16" name="Picture 15" descr="Gradient-Background-Master_2015.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7" name="Rectangle 6"/>
          <p:cNvSpPr/>
          <p:nvPr userDrawn="1"/>
        </p:nvSpPr>
        <p:spPr>
          <a:xfrm>
            <a:off x="0" y="6357"/>
            <a:ext cx="8102600" cy="6851643"/>
          </a:xfrm>
          <a:prstGeom prst="rect">
            <a:avLst/>
          </a:prstGeom>
          <a:solidFill>
            <a:schemeClr val="bg1"/>
          </a:solidFill>
          <a:ln>
            <a:noFill/>
          </a:ln>
          <a:scene3d>
            <a:camera prst="orthographicFront"/>
            <a:lightRig rig="contrasting" dir="t">
              <a:rot lat="0" lon="0" rev="2400000"/>
            </a:lightRig>
          </a:scene3d>
          <a:sp3d prstMaterial="powder">
            <a:bevelB w="0" h="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Salesforce Sans"/>
              <a:cs typeface="VAG Rounded Std Light"/>
            </a:endParaRPr>
          </a:p>
        </p:txBody>
      </p:sp>
      <p:sp>
        <p:nvSpPr>
          <p:cNvPr id="3" name="Content Placeholder 2"/>
          <p:cNvSpPr>
            <a:spLocks noGrp="1"/>
          </p:cNvSpPr>
          <p:nvPr>
            <p:ph idx="1"/>
          </p:nvPr>
        </p:nvSpPr>
        <p:spPr>
          <a:xfrm>
            <a:off x="338328" y="1601724"/>
            <a:ext cx="7745412" cy="441655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3" name="Oval 22"/>
          <p:cNvSpPr/>
          <p:nvPr userDrawn="1"/>
        </p:nvSpPr>
        <p:spPr>
          <a:xfrm>
            <a:off x="7695372" y="6397128"/>
            <a:ext cx="1285963" cy="1285963"/>
          </a:xfrm>
          <a:prstGeom prst="ellipse">
            <a:avLst/>
          </a:prstGeom>
          <a:solidFill>
            <a:srgbClr val="FFFFFF">
              <a:alpha val="4000"/>
            </a:srgbClr>
          </a:solidFill>
          <a:ln>
            <a:noFill/>
          </a:ln>
          <a:scene3d>
            <a:camera prst="orthographicFront"/>
            <a:lightRig rig="contrasting" dir="t">
              <a:rot lat="0" lon="0" rev="2400000"/>
            </a:lightRig>
          </a:scene3d>
          <a:sp3d prstMaterial="powder">
            <a:bevelB w="0" h="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Salesforce Sans"/>
              <a:cs typeface="VAG Rounded Std Light"/>
            </a:endParaRPr>
          </a:p>
        </p:txBody>
      </p:sp>
      <p:sp>
        <p:nvSpPr>
          <p:cNvPr id="5" name="Title 4"/>
          <p:cNvSpPr>
            <a:spLocks noGrp="1"/>
          </p:cNvSpPr>
          <p:nvPr>
            <p:ph type="title"/>
          </p:nvPr>
        </p:nvSpPr>
        <p:spPr/>
        <p:txBody>
          <a:bodyPr/>
          <a:lstStyle/>
          <a:p>
            <a:r>
              <a:rPr lang="en-US" smtClean="0"/>
              <a:t>Click to edit Master title style</a:t>
            </a:r>
            <a:endParaRPr lang="en-US"/>
          </a:p>
        </p:txBody>
      </p:sp>
      <p:sp>
        <p:nvSpPr>
          <p:cNvPr id="24" name="Text Placeholder 3"/>
          <p:cNvSpPr>
            <a:spLocks noGrp="1"/>
          </p:cNvSpPr>
          <p:nvPr>
            <p:ph type="body" sz="quarter" idx="16"/>
          </p:nvPr>
        </p:nvSpPr>
        <p:spPr>
          <a:xfrm>
            <a:off x="338328" y="1021080"/>
            <a:ext cx="11484864" cy="338554"/>
          </a:xfrm>
        </p:spPr>
        <p:txBody>
          <a:bodyPr vert="horz" lIns="9144" tIns="0" rIns="0" bIns="0" rtlCol="0">
            <a:spAutoFit/>
          </a:bodyPr>
          <a:lstStyle>
            <a:lvl1pPr>
              <a:defRPr lang="en-US" sz="2400" spc="0" dirty="0" smtClean="0">
                <a:solidFill>
                  <a:schemeClr val="accent2"/>
                </a:solidFill>
              </a:defRPr>
            </a:lvl1pPr>
          </a:lstStyle>
          <a:p>
            <a:pPr lvl="0">
              <a:buNone/>
            </a:pPr>
            <a:r>
              <a:rPr lang="en-US" dirty="0" smtClean="0"/>
              <a:t>Click to edit Master text styles</a:t>
            </a:r>
          </a:p>
        </p:txBody>
      </p:sp>
      <p:sp>
        <p:nvSpPr>
          <p:cNvPr id="2" name="Footer Placeholder 1"/>
          <p:cNvSpPr>
            <a:spLocks noGrp="1"/>
          </p:cNvSpPr>
          <p:nvPr>
            <p:ph type="ftr" sz="quarter" idx="17"/>
          </p:nvPr>
        </p:nvSpPr>
        <p:spPr>
          <a:xfrm>
            <a:off x="333729" y="6270900"/>
            <a:ext cx="7750012" cy="428383"/>
          </a:xfrm>
        </p:spPr>
        <p:txBody>
          <a:bodyPr/>
          <a:lstStyle/>
          <a:p>
            <a:endParaRPr lang="en-US"/>
          </a:p>
        </p:txBody>
      </p:sp>
      <p:grpSp>
        <p:nvGrpSpPr>
          <p:cNvPr id="25" name="Group 24"/>
          <p:cNvGrpSpPr/>
          <p:nvPr userDrawn="1"/>
        </p:nvGrpSpPr>
        <p:grpSpPr>
          <a:xfrm>
            <a:off x="1" y="1151067"/>
            <a:ext cx="8115300" cy="5706933"/>
            <a:chOff x="-7681" y="1151067"/>
            <a:chExt cx="12196497" cy="5706933"/>
          </a:xfrm>
        </p:grpSpPr>
        <p:sp>
          <p:nvSpPr>
            <p:cNvPr id="27" name="Rectangle 26"/>
            <p:cNvSpPr/>
            <p:nvPr/>
          </p:nvSpPr>
          <p:spPr>
            <a:xfrm rot="10800000">
              <a:off x="-7681" y="4045788"/>
              <a:ext cx="12196497" cy="2812209"/>
            </a:xfrm>
            <a:prstGeom prst="rect">
              <a:avLst/>
            </a:prstGeom>
            <a:gradFill flip="none" rotWithShape="1">
              <a:gsLst>
                <a:gs pos="0">
                  <a:schemeClr val="accent1">
                    <a:alpha val="58000"/>
                  </a:schemeClr>
                </a:gs>
                <a:gs pos="38000">
                  <a:schemeClr val="tx2">
                    <a:alpha val="0"/>
                  </a:schemeClr>
                </a:gs>
              </a:gsLst>
              <a:lin ang="5400000" scaled="0"/>
              <a:tileRect/>
            </a:gradFill>
            <a:ln>
              <a:noFill/>
            </a:ln>
            <a:scene3d>
              <a:camera prst="orthographicFront"/>
              <a:lightRig rig="contrasting" dir="t">
                <a:rot lat="0" lon="0" rev="2400000"/>
              </a:lightRig>
            </a:scene3d>
            <a:sp3d prstMaterial="powder">
              <a:bevelB w="0" h="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263" rtl="0" eaLnBrk="1" latinLnBrk="0" hangingPunct="1"/>
              <a:endParaRPr lang="en-US" sz="1800" kern="1200" dirty="0">
                <a:solidFill>
                  <a:schemeClr val="lt1"/>
                </a:solidFill>
                <a:latin typeface="Salesforce Sans"/>
                <a:ea typeface="+mn-ea"/>
                <a:cs typeface="+mn-cs"/>
              </a:endParaRPr>
            </a:p>
          </p:txBody>
        </p:sp>
        <p:pic>
          <p:nvPicPr>
            <p:cNvPr id="28" name="Picture 4" descr="C:\Users\andrew\Desktop\dryfgudf.png"/>
            <p:cNvPicPr>
              <a:picLocks noChangeAspect="1" noChangeArrowheads="1"/>
            </p:cNvPicPr>
            <p:nvPr userDrawn="1"/>
          </p:nvPicPr>
          <p:blipFill rotWithShape="1">
            <a:blip r:embed="rId4" cstate="print">
              <a:extLst>
                <a:ext uri="{28A0092B-C50C-407E-A947-70E740481C1C}">
                  <a14:useLocalDpi xmlns:a14="http://schemas.microsoft.com/office/drawing/2010/main"/>
                </a:ext>
              </a:extLst>
            </a:blip>
            <a:srcRect l="10980" t="5554" r="40845" b="9539"/>
            <a:stretch/>
          </p:blipFill>
          <p:spPr bwMode="auto">
            <a:xfrm>
              <a:off x="0" y="1151067"/>
              <a:ext cx="12169727" cy="570693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872244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Customer Segue Slide">
    <p:bg>
      <p:bgPr>
        <a:blipFill dpi="0" rotWithShape="1">
          <a:blip r:embed="rId2"/>
          <a:srcRect/>
          <a:stretch>
            <a:fillRect/>
          </a:stretch>
        </a:blipFill>
        <a:effectLst/>
      </p:bgPr>
    </p:bg>
    <p:spTree>
      <p:nvGrpSpPr>
        <p:cNvPr id="1" name=""/>
        <p:cNvGrpSpPr/>
        <p:nvPr/>
      </p:nvGrpSpPr>
      <p:grpSpPr>
        <a:xfrm>
          <a:off x="0" y="0"/>
          <a:ext cx="0" cy="0"/>
          <a:chOff x="0" y="0"/>
          <a:chExt cx="0" cy="0"/>
        </a:xfrm>
      </p:grpSpPr>
      <p:pic>
        <p:nvPicPr>
          <p:cNvPr id="4" name="Picture 3" descr="Gradient-Background-Master_2015.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46" name="Picture Placeholder 7"/>
          <p:cNvSpPr>
            <a:spLocks noGrp="1"/>
          </p:cNvSpPr>
          <p:nvPr>
            <p:ph type="pic" sz="quarter" idx="17" hasCustomPrompt="1"/>
          </p:nvPr>
        </p:nvSpPr>
        <p:spPr>
          <a:xfrm>
            <a:off x="7954695" y="-18288"/>
            <a:ext cx="4234130" cy="6894576"/>
          </a:xfrm>
          <a:prstGeom prst="rect">
            <a:avLst/>
          </a:prstGeom>
          <a:solidFill>
            <a:schemeClr val="bg1">
              <a:lumMod val="75000"/>
            </a:schemeClr>
          </a:solidFill>
          <a:ln>
            <a:noFill/>
          </a:ln>
        </p:spPr>
        <p:txBody>
          <a:bodyPr anchor="ctr"/>
          <a:lstStyle>
            <a:lvl1pPr marL="0" indent="0" algn="ctr">
              <a:buNone/>
              <a:defRPr sz="1600" baseline="0">
                <a:solidFill>
                  <a:schemeClr val="bg1"/>
                </a:solidFill>
              </a:defRPr>
            </a:lvl1pPr>
          </a:lstStyle>
          <a:p>
            <a:r>
              <a:rPr lang="en-US" dirty="0" smtClean="0"/>
              <a:t>Click to add photo or paste an image in box</a:t>
            </a:r>
            <a:endParaRPr lang="en-US" dirty="0"/>
          </a:p>
        </p:txBody>
      </p:sp>
      <p:sp>
        <p:nvSpPr>
          <p:cNvPr id="47" name="Picture Placeholder 2"/>
          <p:cNvSpPr>
            <a:spLocks noGrp="1"/>
          </p:cNvSpPr>
          <p:nvPr>
            <p:ph type="pic" sz="quarter" idx="19" hasCustomPrompt="1"/>
          </p:nvPr>
        </p:nvSpPr>
        <p:spPr>
          <a:xfrm>
            <a:off x="1621700" y="2391624"/>
            <a:ext cx="4427017" cy="2074753"/>
          </a:xfrm>
          <a:noFill/>
          <a:ln>
            <a:noFill/>
          </a:ln>
          <a:effectLst/>
        </p:spPr>
        <p:txBody>
          <a:bodyPr anchor="ctr"/>
          <a:lstStyle>
            <a:lvl1pPr marL="0" indent="0" algn="ctr">
              <a:buNone/>
              <a:defRPr sz="1600">
                <a:solidFill>
                  <a:schemeClr val="bg1"/>
                </a:solidFill>
              </a:defRPr>
            </a:lvl1pPr>
          </a:lstStyle>
          <a:p>
            <a:r>
              <a:rPr lang="en-US" dirty="0" smtClean="0"/>
              <a:t>Click to add logo or paste one in box</a:t>
            </a:r>
            <a:endParaRPr lang="en-US" dirty="0"/>
          </a:p>
        </p:txBody>
      </p:sp>
    </p:spTree>
    <p:extLst>
      <p:ext uri="{BB962C8B-B14F-4D97-AF65-F5344CB8AC3E}">
        <p14:creationId xmlns:p14="http://schemas.microsoft.com/office/powerpoint/2010/main" val="21577006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extLst mod="1">
    <p:ext uri="{DCECCB84-F9BA-43D5-87BE-67443E8EF086}">
      <p15:sldGuideLst xmlns=""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Segue_slide">
    <p:bg>
      <p:bgPr>
        <a:blipFill dpi="0" rotWithShape="1">
          <a:blip r:embed="rId2"/>
          <a:srcRect/>
          <a:stretch>
            <a:fillRect/>
          </a:stretch>
        </a:blipFill>
        <a:effectLst/>
      </p:bgPr>
    </p:bg>
    <p:spTree>
      <p:nvGrpSpPr>
        <p:cNvPr id="1" name=""/>
        <p:cNvGrpSpPr/>
        <p:nvPr/>
      </p:nvGrpSpPr>
      <p:grpSpPr>
        <a:xfrm>
          <a:off x="0" y="0"/>
          <a:ext cx="0" cy="0"/>
          <a:chOff x="0" y="0"/>
          <a:chExt cx="0" cy="0"/>
        </a:xfrm>
      </p:grpSpPr>
      <p:pic>
        <p:nvPicPr>
          <p:cNvPr id="6" name="Picture 5" descr="Gradient-Background-Master_2015.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Title 1"/>
          <p:cNvSpPr>
            <a:spLocks noGrp="1"/>
          </p:cNvSpPr>
          <p:nvPr>
            <p:ph type="ctrTitle"/>
          </p:nvPr>
        </p:nvSpPr>
        <p:spPr>
          <a:xfrm>
            <a:off x="360362" y="2049320"/>
            <a:ext cx="11482388" cy="2628900"/>
          </a:xfrm>
        </p:spPr>
        <p:txBody>
          <a:bodyPr lIns="0" tIns="0" rIns="0" bIns="0" anchor="b">
            <a:noAutofit/>
          </a:bodyPr>
          <a:lstStyle>
            <a:lvl1pPr algn="l">
              <a:defRPr sz="5400" spc="0">
                <a:solidFill>
                  <a:schemeClr val="bg1"/>
                </a:solidFill>
              </a:defRPr>
            </a:lvl1pPr>
          </a:lstStyle>
          <a:p>
            <a:r>
              <a:rPr lang="en-US" dirty="0" smtClean="0"/>
              <a:t>Click to edit Master title style</a:t>
            </a:r>
            <a:endParaRPr lang="en-US" dirty="0"/>
          </a:p>
        </p:txBody>
      </p:sp>
      <p:sp>
        <p:nvSpPr>
          <p:cNvPr id="10" name="Subtitle 2"/>
          <p:cNvSpPr>
            <a:spLocks noGrp="1"/>
          </p:cNvSpPr>
          <p:nvPr>
            <p:ph type="subTitle" idx="1"/>
          </p:nvPr>
        </p:nvSpPr>
        <p:spPr>
          <a:xfrm>
            <a:off x="360362" y="4876800"/>
            <a:ext cx="11482388" cy="1066800"/>
          </a:xfrm>
        </p:spPr>
        <p:txBody>
          <a:bodyPr lIns="0" tIns="0" rIns="0" bIns="0">
            <a:noAutofit/>
          </a:bodyPr>
          <a:lstStyle>
            <a:lvl1pPr marL="0" indent="0" algn="l">
              <a:buNone/>
              <a:defRPr sz="2400" spc="0">
                <a:solidFill>
                  <a:schemeClr val="bg1"/>
                </a:solidFill>
                <a:latin typeface="Salesforce San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cxnSp>
        <p:nvCxnSpPr>
          <p:cNvPr id="4" name="Straight Connector 3"/>
          <p:cNvCxnSpPr/>
          <p:nvPr userDrawn="1"/>
        </p:nvCxnSpPr>
        <p:spPr>
          <a:xfrm flipH="1">
            <a:off x="342900" y="4800600"/>
            <a:ext cx="11845925" cy="0"/>
          </a:xfrm>
          <a:prstGeom prst="line">
            <a:avLst/>
          </a:prstGeom>
          <a:ln w="12700">
            <a:solidFill>
              <a:schemeClr val="bg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pic>
        <p:nvPicPr>
          <p:cNvPr id="17" name="Picture 16" descr="Salesforce Logo.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239255" y="6264065"/>
            <a:ext cx="614087" cy="429862"/>
          </a:xfrm>
          <a:prstGeom prst="rect">
            <a:avLst/>
          </a:prstGeom>
        </p:spPr>
      </p:pic>
    </p:spTree>
    <p:extLst>
      <p:ext uri="{BB962C8B-B14F-4D97-AF65-F5344CB8AC3E}">
        <p14:creationId xmlns:p14="http://schemas.microsoft.com/office/powerpoint/2010/main" val="2651595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Speaker_slide_A">
    <p:bg>
      <p:bgPr>
        <a:blipFill dpi="0" rotWithShape="1">
          <a:blip r:embed="rId2"/>
          <a:srcRect/>
          <a:stretch>
            <a:fillRect/>
          </a:stretch>
        </a:blipFill>
        <a:effectLst/>
      </p:bgPr>
    </p:bg>
    <p:spTree>
      <p:nvGrpSpPr>
        <p:cNvPr id="1" name=""/>
        <p:cNvGrpSpPr/>
        <p:nvPr/>
      </p:nvGrpSpPr>
      <p:grpSpPr>
        <a:xfrm>
          <a:off x="0" y="0"/>
          <a:ext cx="0" cy="0"/>
          <a:chOff x="0" y="0"/>
          <a:chExt cx="0" cy="0"/>
        </a:xfrm>
      </p:grpSpPr>
      <p:pic>
        <p:nvPicPr>
          <p:cNvPr id="6" name="Picture 5" descr="Gradient-Background-Master_2015.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Title 1"/>
          <p:cNvSpPr>
            <a:spLocks noGrp="1"/>
          </p:cNvSpPr>
          <p:nvPr>
            <p:ph type="ctrTitle" hasCustomPrompt="1"/>
          </p:nvPr>
        </p:nvSpPr>
        <p:spPr>
          <a:xfrm>
            <a:off x="356616" y="526840"/>
            <a:ext cx="7379001" cy="2628900"/>
          </a:xfrm>
        </p:spPr>
        <p:txBody>
          <a:bodyPr lIns="0" tIns="0" rIns="0" bIns="0" anchor="b">
            <a:noAutofit/>
          </a:bodyPr>
          <a:lstStyle>
            <a:lvl1pPr algn="l">
              <a:defRPr sz="5400">
                <a:solidFill>
                  <a:schemeClr val="bg1"/>
                </a:solidFill>
              </a:defRPr>
            </a:lvl1pPr>
          </a:lstStyle>
          <a:p>
            <a:r>
              <a:rPr lang="en-US" dirty="0" smtClean="0"/>
              <a:t>Speaker Name</a:t>
            </a:r>
            <a:endParaRPr lang="en-US" dirty="0"/>
          </a:p>
        </p:txBody>
      </p:sp>
      <p:sp>
        <p:nvSpPr>
          <p:cNvPr id="10" name="Subtitle 2"/>
          <p:cNvSpPr>
            <a:spLocks noGrp="1"/>
          </p:cNvSpPr>
          <p:nvPr>
            <p:ph type="subTitle" idx="1"/>
          </p:nvPr>
        </p:nvSpPr>
        <p:spPr>
          <a:xfrm>
            <a:off x="356616" y="3354319"/>
            <a:ext cx="7379001" cy="1408043"/>
          </a:xfrm>
        </p:spPr>
        <p:txBody>
          <a:bodyPr lIns="0" tIns="0" rIns="0" bIns="0">
            <a:noAutofit/>
          </a:bodyPr>
          <a:lstStyle>
            <a:lvl1pPr marL="0" indent="0" algn="l">
              <a:buNone/>
              <a:defRPr sz="2000">
                <a:solidFill>
                  <a:schemeClr val="bg1"/>
                </a:solidFill>
                <a:latin typeface="Salesforce San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a:t>
            </a:r>
          </a:p>
          <a:p>
            <a:r>
              <a:rPr lang="en-US" dirty="0" smtClean="0"/>
              <a:t>@</a:t>
            </a:r>
            <a:r>
              <a:rPr lang="en-US" dirty="0" err="1" smtClean="0"/>
              <a:t>speakerName</a:t>
            </a:r>
            <a:endParaRPr lang="en-US" dirty="0"/>
          </a:p>
        </p:txBody>
      </p:sp>
      <p:cxnSp>
        <p:nvCxnSpPr>
          <p:cNvPr id="26" name="Straight Connector 25"/>
          <p:cNvCxnSpPr/>
          <p:nvPr userDrawn="1"/>
        </p:nvCxnSpPr>
        <p:spPr>
          <a:xfrm flipH="1">
            <a:off x="-26942" y="3281320"/>
            <a:ext cx="7980317" cy="0"/>
          </a:xfrm>
          <a:prstGeom prst="line">
            <a:avLst/>
          </a:prstGeom>
          <a:ln w="12700">
            <a:solidFill>
              <a:schemeClr val="bg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pic>
        <p:nvPicPr>
          <p:cNvPr id="28" name="Picture 27" descr="Salesforce Logo.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683925" y="2094773"/>
            <a:ext cx="2627758" cy="1839431"/>
          </a:xfrm>
          <a:prstGeom prst="rect">
            <a:avLst/>
          </a:prstGeom>
        </p:spPr>
      </p:pic>
    </p:spTree>
    <p:extLst>
      <p:ext uri="{BB962C8B-B14F-4D97-AF65-F5344CB8AC3E}">
        <p14:creationId xmlns:p14="http://schemas.microsoft.com/office/powerpoint/2010/main" val="9496146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Speaker_slide_B">
    <p:bg>
      <p:bgPr>
        <a:blipFill dpi="0" rotWithShape="1">
          <a:blip r:embed="rId2"/>
          <a:srcRect/>
          <a:stretch>
            <a:fillRect/>
          </a:stretch>
        </a:blipFill>
        <a:effectLst/>
      </p:bgPr>
    </p:bg>
    <p:spTree>
      <p:nvGrpSpPr>
        <p:cNvPr id="1" name=""/>
        <p:cNvGrpSpPr/>
        <p:nvPr/>
      </p:nvGrpSpPr>
      <p:grpSpPr>
        <a:xfrm>
          <a:off x="0" y="0"/>
          <a:ext cx="0" cy="0"/>
          <a:chOff x="0" y="0"/>
          <a:chExt cx="0" cy="0"/>
        </a:xfrm>
      </p:grpSpPr>
      <p:pic>
        <p:nvPicPr>
          <p:cNvPr id="13" name="Picture 12" descr="Gradient-Background-Master_2015.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Title 1"/>
          <p:cNvSpPr>
            <a:spLocks noGrp="1"/>
          </p:cNvSpPr>
          <p:nvPr>
            <p:ph type="ctrTitle" hasCustomPrompt="1"/>
          </p:nvPr>
        </p:nvSpPr>
        <p:spPr>
          <a:xfrm>
            <a:off x="2314575" y="2095733"/>
            <a:ext cx="9551504" cy="2628900"/>
          </a:xfrm>
        </p:spPr>
        <p:txBody>
          <a:bodyPr lIns="91440" tIns="0" rIns="0" bIns="0" anchor="b">
            <a:noAutofit/>
          </a:bodyPr>
          <a:lstStyle>
            <a:lvl1pPr algn="l">
              <a:defRPr sz="5400" spc="0">
                <a:solidFill>
                  <a:schemeClr val="bg1"/>
                </a:solidFill>
              </a:defRPr>
            </a:lvl1pPr>
          </a:lstStyle>
          <a:p>
            <a:r>
              <a:rPr lang="en-US" dirty="0" smtClean="0"/>
              <a:t>Speaker Name</a:t>
            </a:r>
            <a:endParaRPr lang="en-US" dirty="0"/>
          </a:p>
        </p:txBody>
      </p:sp>
      <p:sp>
        <p:nvSpPr>
          <p:cNvPr id="10" name="Subtitle 2"/>
          <p:cNvSpPr>
            <a:spLocks noGrp="1"/>
          </p:cNvSpPr>
          <p:nvPr>
            <p:ph type="subTitle" idx="1"/>
          </p:nvPr>
        </p:nvSpPr>
        <p:spPr>
          <a:xfrm>
            <a:off x="2314575" y="4877032"/>
            <a:ext cx="9551504" cy="1408043"/>
          </a:xfrm>
        </p:spPr>
        <p:txBody>
          <a:bodyPr lIns="91440" tIns="0" rIns="0" bIns="0">
            <a:noAutofit/>
          </a:bodyPr>
          <a:lstStyle>
            <a:lvl1pPr marL="0" indent="0" algn="l">
              <a:buNone/>
              <a:defRPr sz="2000" spc="0">
                <a:solidFill>
                  <a:schemeClr val="bg1"/>
                </a:solidFill>
                <a:latin typeface="Salesforce San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a:t>
            </a:r>
          </a:p>
        </p:txBody>
      </p:sp>
      <p:cxnSp>
        <p:nvCxnSpPr>
          <p:cNvPr id="3" name="Straight Connector 2"/>
          <p:cNvCxnSpPr/>
          <p:nvPr userDrawn="1"/>
        </p:nvCxnSpPr>
        <p:spPr>
          <a:xfrm>
            <a:off x="2162175" y="3984978"/>
            <a:ext cx="0" cy="2873022"/>
          </a:xfrm>
          <a:prstGeom prst="line">
            <a:avLst/>
          </a:prstGeom>
          <a:ln w="12700">
            <a:solidFill>
              <a:schemeClr val="bg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8" name="Rectangle 47"/>
          <p:cNvSpPr/>
          <p:nvPr userDrawn="1"/>
        </p:nvSpPr>
        <p:spPr>
          <a:xfrm rot="10800000">
            <a:off x="2170753" y="3984978"/>
            <a:ext cx="64008" cy="7315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latin typeface="Salesforce Sans"/>
            </a:endParaRPr>
          </a:p>
        </p:txBody>
      </p:sp>
    </p:spTree>
    <p:extLst>
      <p:ext uri="{BB962C8B-B14F-4D97-AF65-F5344CB8AC3E}">
        <p14:creationId xmlns:p14="http://schemas.microsoft.com/office/powerpoint/2010/main" val="4117946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Basic_dark">
    <p:bg>
      <p:bgPr>
        <a:blipFill dpi="0" rotWithShape="1">
          <a:blip r:embed="rId2"/>
          <a:srcRect/>
          <a:stretch>
            <a:fillRect/>
          </a:stretch>
        </a:blipFill>
        <a:effectLst/>
      </p:bgPr>
    </p:bg>
    <p:spTree>
      <p:nvGrpSpPr>
        <p:cNvPr id="1" name=""/>
        <p:cNvGrpSpPr/>
        <p:nvPr/>
      </p:nvGrpSpPr>
      <p:grpSpPr>
        <a:xfrm>
          <a:off x="0" y="0"/>
          <a:ext cx="0" cy="0"/>
          <a:chOff x="0" y="0"/>
          <a:chExt cx="0" cy="0"/>
        </a:xfrm>
      </p:grpSpPr>
      <p:pic>
        <p:nvPicPr>
          <p:cNvPr id="19" name="Picture 18" descr="Gradient-Background-Master_2015.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lvl1pPr>
              <a:defRPr>
                <a:solidFill>
                  <a:schemeClr val="bg1"/>
                </a:solidFill>
              </a:defRPr>
            </a:lvl1pPr>
          </a:lstStyle>
          <a:p>
            <a:r>
              <a:rPr lang="en-US" smtClean="0"/>
              <a:t>Click to edit Master title style</a:t>
            </a:r>
            <a:endParaRPr lang="en-US"/>
          </a:p>
        </p:txBody>
      </p:sp>
      <p:sp>
        <p:nvSpPr>
          <p:cNvPr id="18" name="Text Placeholder 3"/>
          <p:cNvSpPr>
            <a:spLocks noGrp="1"/>
          </p:cNvSpPr>
          <p:nvPr>
            <p:ph type="body" sz="quarter" idx="16"/>
          </p:nvPr>
        </p:nvSpPr>
        <p:spPr>
          <a:xfrm>
            <a:off x="338328" y="1021080"/>
            <a:ext cx="11484864" cy="338554"/>
          </a:xfrm>
        </p:spPr>
        <p:txBody>
          <a:bodyPr lIns="9144" tIns="0" rIns="0" bIns="0">
            <a:spAutoFit/>
          </a:bodyPr>
          <a:lstStyle>
            <a:lvl1pPr marL="0" indent="0">
              <a:buNone/>
              <a:defRPr sz="2400" spc="0" baseline="0">
                <a:solidFill>
                  <a:schemeClr val="bg1"/>
                </a:solidFill>
              </a:defRPr>
            </a:lvl1pPr>
          </a:lstStyle>
          <a:p>
            <a:pPr lvl="0"/>
            <a:r>
              <a:rPr lang="en-US" dirty="0" smtClean="0"/>
              <a:t>Click to edit Master text styles</a:t>
            </a:r>
          </a:p>
        </p:txBody>
      </p:sp>
      <p:grpSp>
        <p:nvGrpSpPr>
          <p:cNvPr id="31" name="Group 18"/>
          <p:cNvGrpSpPr>
            <a:grpSpLocks noChangeAspect="1"/>
          </p:cNvGrpSpPr>
          <p:nvPr userDrawn="1"/>
        </p:nvGrpSpPr>
        <p:grpSpPr bwMode="auto">
          <a:xfrm>
            <a:off x="11243268" y="6270900"/>
            <a:ext cx="611829" cy="428383"/>
            <a:chOff x="267" y="-340"/>
            <a:chExt cx="7144" cy="5002"/>
          </a:xfrm>
        </p:grpSpPr>
        <p:sp>
          <p:nvSpPr>
            <p:cNvPr id="32" name="Freeform 19"/>
            <p:cNvSpPr>
              <a:spLocks/>
            </p:cNvSpPr>
            <p:nvPr userDrawn="1"/>
          </p:nvSpPr>
          <p:spPr bwMode="auto">
            <a:xfrm>
              <a:off x="267" y="-340"/>
              <a:ext cx="7144" cy="5002"/>
            </a:xfrm>
            <a:custGeom>
              <a:avLst/>
              <a:gdLst>
                <a:gd name="T0" fmla="*/ 1257 w 3021"/>
                <a:gd name="T1" fmla="*/ 230 h 2114"/>
                <a:gd name="T2" fmla="*/ 1640 w 3021"/>
                <a:gd name="T3" fmla="*/ 66 h 2114"/>
                <a:gd name="T4" fmla="*/ 2106 w 3021"/>
                <a:gd name="T5" fmla="*/ 342 h 2114"/>
                <a:gd name="T6" fmla="*/ 2369 w 3021"/>
                <a:gd name="T7" fmla="*/ 286 h 2114"/>
                <a:gd name="T8" fmla="*/ 3021 w 3021"/>
                <a:gd name="T9" fmla="*/ 943 h 2114"/>
                <a:gd name="T10" fmla="*/ 2369 w 3021"/>
                <a:gd name="T11" fmla="*/ 1600 h 2114"/>
                <a:gd name="T12" fmla="*/ 2241 w 3021"/>
                <a:gd name="T13" fmla="*/ 1587 h 2114"/>
                <a:gd name="T14" fmla="*/ 1826 w 3021"/>
                <a:gd name="T15" fmla="*/ 1831 h 2114"/>
                <a:gd name="T16" fmla="*/ 1618 w 3021"/>
                <a:gd name="T17" fmla="*/ 1783 h 2114"/>
                <a:gd name="T18" fmla="*/ 1118 w 3021"/>
                <a:gd name="T19" fmla="*/ 2114 h 2114"/>
                <a:gd name="T20" fmla="*/ 608 w 3021"/>
                <a:gd name="T21" fmla="*/ 1758 h 2114"/>
                <a:gd name="T22" fmla="*/ 504 w 3021"/>
                <a:gd name="T23" fmla="*/ 1769 h 2114"/>
                <a:gd name="T24" fmla="*/ 0 w 3021"/>
                <a:gd name="T25" fmla="*/ 1260 h 2114"/>
                <a:gd name="T26" fmla="*/ 252 w 3021"/>
                <a:gd name="T27" fmla="*/ 819 h 2114"/>
                <a:gd name="T28" fmla="*/ 204 w 3021"/>
                <a:gd name="T29" fmla="*/ 586 h 2114"/>
                <a:gd name="T30" fmla="*/ 791 w 3021"/>
                <a:gd name="T31" fmla="*/ 0 h 2114"/>
                <a:gd name="T32" fmla="*/ 1257 w 3021"/>
                <a:gd name="T33" fmla="*/ 230 h 2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021" h="2114">
                  <a:moveTo>
                    <a:pt x="1257" y="230"/>
                  </a:moveTo>
                  <a:cubicBezTo>
                    <a:pt x="1355" y="129"/>
                    <a:pt x="1490" y="66"/>
                    <a:pt x="1640" y="66"/>
                  </a:cubicBezTo>
                  <a:cubicBezTo>
                    <a:pt x="1840" y="66"/>
                    <a:pt x="2014" y="177"/>
                    <a:pt x="2106" y="342"/>
                  </a:cubicBezTo>
                  <a:cubicBezTo>
                    <a:pt x="2187" y="306"/>
                    <a:pt x="2276" y="286"/>
                    <a:pt x="2369" y="286"/>
                  </a:cubicBezTo>
                  <a:cubicBezTo>
                    <a:pt x="2729" y="286"/>
                    <a:pt x="3021" y="580"/>
                    <a:pt x="3021" y="943"/>
                  </a:cubicBezTo>
                  <a:cubicBezTo>
                    <a:pt x="3021" y="1306"/>
                    <a:pt x="2729" y="1600"/>
                    <a:pt x="2369" y="1600"/>
                  </a:cubicBezTo>
                  <a:cubicBezTo>
                    <a:pt x="2326" y="1600"/>
                    <a:pt x="2283" y="1595"/>
                    <a:pt x="2241" y="1587"/>
                  </a:cubicBezTo>
                  <a:cubicBezTo>
                    <a:pt x="2160" y="1733"/>
                    <a:pt x="2004" y="1831"/>
                    <a:pt x="1826" y="1831"/>
                  </a:cubicBezTo>
                  <a:cubicBezTo>
                    <a:pt x="1751" y="1831"/>
                    <a:pt x="1680" y="1814"/>
                    <a:pt x="1618" y="1783"/>
                  </a:cubicBezTo>
                  <a:cubicBezTo>
                    <a:pt x="1535" y="1977"/>
                    <a:pt x="1342" y="2114"/>
                    <a:pt x="1118" y="2114"/>
                  </a:cubicBezTo>
                  <a:cubicBezTo>
                    <a:pt x="884" y="2114"/>
                    <a:pt x="685" y="1966"/>
                    <a:pt x="608" y="1758"/>
                  </a:cubicBezTo>
                  <a:cubicBezTo>
                    <a:pt x="575" y="1765"/>
                    <a:pt x="540" y="1769"/>
                    <a:pt x="504" y="1769"/>
                  </a:cubicBezTo>
                  <a:cubicBezTo>
                    <a:pt x="226" y="1769"/>
                    <a:pt x="0" y="1541"/>
                    <a:pt x="0" y="1260"/>
                  </a:cubicBezTo>
                  <a:cubicBezTo>
                    <a:pt x="0" y="1071"/>
                    <a:pt x="102" y="907"/>
                    <a:pt x="252" y="819"/>
                  </a:cubicBezTo>
                  <a:cubicBezTo>
                    <a:pt x="221" y="747"/>
                    <a:pt x="204" y="668"/>
                    <a:pt x="204" y="586"/>
                  </a:cubicBezTo>
                  <a:cubicBezTo>
                    <a:pt x="204" y="262"/>
                    <a:pt x="467" y="0"/>
                    <a:pt x="791" y="0"/>
                  </a:cubicBezTo>
                  <a:cubicBezTo>
                    <a:pt x="981" y="0"/>
                    <a:pt x="1150" y="90"/>
                    <a:pt x="1257" y="23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33" name="Freeform 20"/>
            <p:cNvSpPr>
              <a:spLocks/>
            </p:cNvSpPr>
            <p:nvPr userDrawn="1"/>
          </p:nvSpPr>
          <p:spPr bwMode="auto">
            <a:xfrm>
              <a:off x="1298" y="1671"/>
              <a:ext cx="499" cy="672"/>
            </a:xfrm>
            <a:custGeom>
              <a:avLst/>
              <a:gdLst>
                <a:gd name="T0" fmla="*/ 2 w 211"/>
                <a:gd name="T1" fmla="*/ 246 h 284"/>
                <a:gd name="T2" fmla="*/ 3 w 211"/>
                <a:gd name="T3" fmla="*/ 253 h 284"/>
                <a:gd name="T4" fmla="*/ 20 w 211"/>
                <a:gd name="T5" fmla="*/ 263 h 284"/>
                <a:gd name="T6" fmla="*/ 111 w 211"/>
                <a:gd name="T7" fmla="*/ 284 h 284"/>
                <a:gd name="T8" fmla="*/ 211 w 211"/>
                <a:gd name="T9" fmla="*/ 199 h 284"/>
                <a:gd name="T10" fmla="*/ 211 w 211"/>
                <a:gd name="T11" fmla="*/ 197 h 284"/>
                <a:gd name="T12" fmla="*/ 127 w 211"/>
                <a:gd name="T13" fmla="*/ 118 h 284"/>
                <a:gd name="T14" fmla="*/ 122 w 211"/>
                <a:gd name="T15" fmla="*/ 116 h 284"/>
                <a:gd name="T16" fmla="*/ 64 w 211"/>
                <a:gd name="T17" fmla="*/ 77 h 284"/>
                <a:gd name="T18" fmla="*/ 64 w 211"/>
                <a:gd name="T19" fmla="*/ 76 h 284"/>
                <a:gd name="T20" fmla="*/ 104 w 211"/>
                <a:gd name="T21" fmla="*/ 46 h 284"/>
                <a:gd name="T22" fmla="*/ 183 w 211"/>
                <a:gd name="T23" fmla="*/ 66 h 284"/>
                <a:gd name="T24" fmla="*/ 191 w 211"/>
                <a:gd name="T25" fmla="*/ 64 h 284"/>
                <a:gd name="T26" fmla="*/ 203 w 211"/>
                <a:gd name="T27" fmla="*/ 30 h 284"/>
                <a:gd name="T28" fmla="*/ 200 w 211"/>
                <a:gd name="T29" fmla="*/ 23 h 284"/>
                <a:gd name="T30" fmla="*/ 112 w 211"/>
                <a:gd name="T31" fmla="*/ 0 h 284"/>
                <a:gd name="T32" fmla="*/ 105 w 211"/>
                <a:gd name="T33" fmla="*/ 0 h 284"/>
                <a:gd name="T34" fmla="*/ 9 w 211"/>
                <a:gd name="T35" fmla="*/ 83 h 284"/>
                <a:gd name="T36" fmla="*/ 9 w 211"/>
                <a:gd name="T37" fmla="*/ 84 h 284"/>
                <a:gd name="T38" fmla="*/ 94 w 211"/>
                <a:gd name="T39" fmla="*/ 164 h 284"/>
                <a:gd name="T40" fmla="*/ 100 w 211"/>
                <a:gd name="T41" fmla="*/ 166 h 284"/>
                <a:gd name="T42" fmla="*/ 156 w 211"/>
                <a:gd name="T43" fmla="*/ 204 h 284"/>
                <a:gd name="T44" fmla="*/ 156 w 211"/>
                <a:gd name="T45" fmla="*/ 205 h 284"/>
                <a:gd name="T46" fmla="*/ 112 w 211"/>
                <a:gd name="T47" fmla="*/ 239 h 284"/>
                <a:gd name="T48" fmla="*/ 32 w 211"/>
                <a:gd name="T49" fmla="*/ 216 h 284"/>
                <a:gd name="T50" fmla="*/ 22 w 211"/>
                <a:gd name="T51" fmla="*/ 209 h 284"/>
                <a:gd name="T52" fmla="*/ 14 w 211"/>
                <a:gd name="T53" fmla="*/ 212 h 284"/>
                <a:gd name="T54" fmla="*/ 2 w 211"/>
                <a:gd name="T55" fmla="*/ 246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1" h="284">
                  <a:moveTo>
                    <a:pt x="2" y="246"/>
                  </a:moveTo>
                  <a:cubicBezTo>
                    <a:pt x="0" y="251"/>
                    <a:pt x="2" y="252"/>
                    <a:pt x="3" y="253"/>
                  </a:cubicBezTo>
                  <a:cubicBezTo>
                    <a:pt x="9" y="257"/>
                    <a:pt x="15" y="260"/>
                    <a:pt x="20" y="263"/>
                  </a:cubicBezTo>
                  <a:cubicBezTo>
                    <a:pt x="51" y="280"/>
                    <a:pt x="80" y="284"/>
                    <a:pt x="111" y="284"/>
                  </a:cubicBezTo>
                  <a:cubicBezTo>
                    <a:pt x="173" y="284"/>
                    <a:pt x="211" y="252"/>
                    <a:pt x="211" y="199"/>
                  </a:cubicBezTo>
                  <a:cubicBezTo>
                    <a:pt x="211" y="197"/>
                    <a:pt x="211" y="197"/>
                    <a:pt x="211" y="197"/>
                  </a:cubicBezTo>
                  <a:cubicBezTo>
                    <a:pt x="211" y="148"/>
                    <a:pt x="168" y="131"/>
                    <a:pt x="127" y="118"/>
                  </a:cubicBezTo>
                  <a:cubicBezTo>
                    <a:pt x="122" y="116"/>
                    <a:pt x="122" y="116"/>
                    <a:pt x="122" y="116"/>
                  </a:cubicBezTo>
                  <a:cubicBezTo>
                    <a:pt x="91" y="106"/>
                    <a:pt x="64" y="97"/>
                    <a:pt x="64" y="77"/>
                  </a:cubicBezTo>
                  <a:cubicBezTo>
                    <a:pt x="64" y="76"/>
                    <a:pt x="64" y="76"/>
                    <a:pt x="64" y="76"/>
                  </a:cubicBezTo>
                  <a:cubicBezTo>
                    <a:pt x="64" y="59"/>
                    <a:pt x="80" y="46"/>
                    <a:pt x="104" y="46"/>
                  </a:cubicBezTo>
                  <a:cubicBezTo>
                    <a:pt x="131" y="46"/>
                    <a:pt x="162" y="55"/>
                    <a:pt x="183" y="66"/>
                  </a:cubicBezTo>
                  <a:cubicBezTo>
                    <a:pt x="183" y="66"/>
                    <a:pt x="189" y="70"/>
                    <a:pt x="191" y="64"/>
                  </a:cubicBezTo>
                  <a:cubicBezTo>
                    <a:pt x="192" y="61"/>
                    <a:pt x="202" y="33"/>
                    <a:pt x="203" y="30"/>
                  </a:cubicBezTo>
                  <a:cubicBezTo>
                    <a:pt x="205" y="27"/>
                    <a:pt x="203" y="25"/>
                    <a:pt x="200" y="23"/>
                  </a:cubicBezTo>
                  <a:cubicBezTo>
                    <a:pt x="177" y="9"/>
                    <a:pt x="145" y="0"/>
                    <a:pt x="112" y="0"/>
                  </a:cubicBezTo>
                  <a:cubicBezTo>
                    <a:pt x="105" y="0"/>
                    <a:pt x="105" y="0"/>
                    <a:pt x="105" y="0"/>
                  </a:cubicBezTo>
                  <a:cubicBezTo>
                    <a:pt x="49" y="0"/>
                    <a:pt x="9" y="34"/>
                    <a:pt x="9" y="83"/>
                  </a:cubicBezTo>
                  <a:cubicBezTo>
                    <a:pt x="9" y="84"/>
                    <a:pt x="9" y="84"/>
                    <a:pt x="9" y="84"/>
                  </a:cubicBezTo>
                  <a:cubicBezTo>
                    <a:pt x="9" y="136"/>
                    <a:pt x="53" y="153"/>
                    <a:pt x="94" y="164"/>
                  </a:cubicBezTo>
                  <a:cubicBezTo>
                    <a:pt x="100" y="166"/>
                    <a:pt x="100" y="166"/>
                    <a:pt x="100" y="166"/>
                  </a:cubicBezTo>
                  <a:cubicBezTo>
                    <a:pt x="130" y="175"/>
                    <a:pt x="156" y="183"/>
                    <a:pt x="156" y="204"/>
                  </a:cubicBezTo>
                  <a:cubicBezTo>
                    <a:pt x="156" y="205"/>
                    <a:pt x="156" y="205"/>
                    <a:pt x="156" y="205"/>
                  </a:cubicBezTo>
                  <a:cubicBezTo>
                    <a:pt x="156" y="225"/>
                    <a:pt x="139" y="239"/>
                    <a:pt x="112" y="239"/>
                  </a:cubicBezTo>
                  <a:cubicBezTo>
                    <a:pt x="102" y="239"/>
                    <a:pt x="68" y="239"/>
                    <a:pt x="32" y="216"/>
                  </a:cubicBezTo>
                  <a:cubicBezTo>
                    <a:pt x="28" y="213"/>
                    <a:pt x="26" y="211"/>
                    <a:pt x="22" y="209"/>
                  </a:cubicBezTo>
                  <a:cubicBezTo>
                    <a:pt x="20" y="208"/>
                    <a:pt x="16" y="206"/>
                    <a:pt x="14" y="212"/>
                  </a:cubicBezTo>
                  <a:lnTo>
                    <a:pt x="2" y="24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34" name="Freeform 33"/>
            <p:cNvSpPr>
              <a:spLocks/>
            </p:cNvSpPr>
            <p:nvPr userDrawn="1"/>
          </p:nvSpPr>
          <p:spPr bwMode="auto">
            <a:xfrm>
              <a:off x="3443" y="1671"/>
              <a:ext cx="499" cy="672"/>
            </a:xfrm>
            <a:custGeom>
              <a:avLst/>
              <a:gdLst>
                <a:gd name="T0" fmla="*/ 2 w 211"/>
                <a:gd name="T1" fmla="*/ 246 h 284"/>
                <a:gd name="T2" fmla="*/ 3 w 211"/>
                <a:gd name="T3" fmla="*/ 253 h 284"/>
                <a:gd name="T4" fmla="*/ 20 w 211"/>
                <a:gd name="T5" fmla="*/ 263 h 284"/>
                <a:gd name="T6" fmla="*/ 111 w 211"/>
                <a:gd name="T7" fmla="*/ 284 h 284"/>
                <a:gd name="T8" fmla="*/ 211 w 211"/>
                <a:gd name="T9" fmla="*/ 199 h 284"/>
                <a:gd name="T10" fmla="*/ 211 w 211"/>
                <a:gd name="T11" fmla="*/ 197 h 284"/>
                <a:gd name="T12" fmla="*/ 127 w 211"/>
                <a:gd name="T13" fmla="*/ 118 h 284"/>
                <a:gd name="T14" fmla="*/ 122 w 211"/>
                <a:gd name="T15" fmla="*/ 116 h 284"/>
                <a:gd name="T16" fmla="*/ 64 w 211"/>
                <a:gd name="T17" fmla="*/ 77 h 284"/>
                <a:gd name="T18" fmla="*/ 64 w 211"/>
                <a:gd name="T19" fmla="*/ 76 h 284"/>
                <a:gd name="T20" fmla="*/ 104 w 211"/>
                <a:gd name="T21" fmla="*/ 46 h 284"/>
                <a:gd name="T22" fmla="*/ 183 w 211"/>
                <a:gd name="T23" fmla="*/ 66 h 284"/>
                <a:gd name="T24" fmla="*/ 191 w 211"/>
                <a:gd name="T25" fmla="*/ 64 h 284"/>
                <a:gd name="T26" fmla="*/ 203 w 211"/>
                <a:gd name="T27" fmla="*/ 30 h 284"/>
                <a:gd name="T28" fmla="*/ 200 w 211"/>
                <a:gd name="T29" fmla="*/ 23 h 284"/>
                <a:gd name="T30" fmla="*/ 112 w 211"/>
                <a:gd name="T31" fmla="*/ 0 h 284"/>
                <a:gd name="T32" fmla="*/ 105 w 211"/>
                <a:gd name="T33" fmla="*/ 0 h 284"/>
                <a:gd name="T34" fmla="*/ 9 w 211"/>
                <a:gd name="T35" fmla="*/ 83 h 284"/>
                <a:gd name="T36" fmla="*/ 9 w 211"/>
                <a:gd name="T37" fmla="*/ 84 h 284"/>
                <a:gd name="T38" fmla="*/ 94 w 211"/>
                <a:gd name="T39" fmla="*/ 164 h 284"/>
                <a:gd name="T40" fmla="*/ 100 w 211"/>
                <a:gd name="T41" fmla="*/ 166 h 284"/>
                <a:gd name="T42" fmla="*/ 156 w 211"/>
                <a:gd name="T43" fmla="*/ 204 h 284"/>
                <a:gd name="T44" fmla="*/ 156 w 211"/>
                <a:gd name="T45" fmla="*/ 205 h 284"/>
                <a:gd name="T46" fmla="*/ 112 w 211"/>
                <a:gd name="T47" fmla="*/ 239 h 284"/>
                <a:gd name="T48" fmla="*/ 32 w 211"/>
                <a:gd name="T49" fmla="*/ 216 h 284"/>
                <a:gd name="T50" fmla="*/ 22 w 211"/>
                <a:gd name="T51" fmla="*/ 209 h 284"/>
                <a:gd name="T52" fmla="*/ 14 w 211"/>
                <a:gd name="T53" fmla="*/ 212 h 284"/>
                <a:gd name="T54" fmla="*/ 2 w 211"/>
                <a:gd name="T55" fmla="*/ 246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1" h="284">
                  <a:moveTo>
                    <a:pt x="2" y="246"/>
                  </a:moveTo>
                  <a:cubicBezTo>
                    <a:pt x="0" y="251"/>
                    <a:pt x="2" y="252"/>
                    <a:pt x="3" y="253"/>
                  </a:cubicBezTo>
                  <a:cubicBezTo>
                    <a:pt x="9" y="257"/>
                    <a:pt x="15" y="260"/>
                    <a:pt x="20" y="263"/>
                  </a:cubicBezTo>
                  <a:cubicBezTo>
                    <a:pt x="51" y="280"/>
                    <a:pt x="80" y="284"/>
                    <a:pt x="111" y="284"/>
                  </a:cubicBezTo>
                  <a:cubicBezTo>
                    <a:pt x="173" y="284"/>
                    <a:pt x="211" y="252"/>
                    <a:pt x="211" y="199"/>
                  </a:cubicBezTo>
                  <a:cubicBezTo>
                    <a:pt x="211" y="197"/>
                    <a:pt x="211" y="197"/>
                    <a:pt x="211" y="197"/>
                  </a:cubicBezTo>
                  <a:cubicBezTo>
                    <a:pt x="211" y="148"/>
                    <a:pt x="168" y="131"/>
                    <a:pt x="127" y="118"/>
                  </a:cubicBezTo>
                  <a:cubicBezTo>
                    <a:pt x="122" y="116"/>
                    <a:pt x="122" y="116"/>
                    <a:pt x="122" y="116"/>
                  </a:cubicBezTo>
                  <a:cubicBezTo>
                    <a:pt x="91" y="106"/>
                    <a:pt x="64" y="97"/>
                    <a:pt x="64" y="77"/>
                  </a:cubicBezTo>
                  <a:cubicBezTo>
                    <a:pt x="64" y="76"/>
                    <a:pt x="64" y="76"/>
                    <a:pt x="64" y="76"/>
                  </a:cubicBezTo>
                  <a:cubicBezTo>
                    <a:pt x="64" y="59"/>
                    <a:pt x="80" y="46"/>
                    <a:pt x="104" y="46"/>
                  </a:cubicBezTo>
                  <a:cubicBezTo>
                    <a:pt x="131" y="46"/>
                    <a:pt x="162" y="55"/>
                    <a:pt x="183" y="66"/>
                  </a:cubicBezTo>
                  <a:cubicBezTo>
                    <a:pt x="183" y="66"/>
                    <a:pt x="189" y="70"/>
                    <a:pt x="191" y="64"/>
                  </a:cubicBezTo>
                  <a:cubicBezTo>
                    <a:pt x="192" y="61"/>
                    <a:pt x="202" y="33"/>
                    <a:pt x="203" y="30"/>
                  </a:cubicBezTo>
                  <a:cubicBezTo>
                    <a:pt x="205" y="27"/>
                    <a:pt x="203" y="25"/>
                    <a:pt x="200" y="23"/>
                  </a:cubicBezTo>
                  <a:cubicBezTo>
                    <a:pt x="177" y="9"/>
                    <a:pt x="145" y="0"/>
                    <a:pt x="112" y="0"/>
                  </a:cubicBezTo>
                  <a:cubicBezTo>
                    <a:pt x="105" y="0"/>
                    <a:pt x="105" y="0"/>
                    <a:pt x="105" y="0"/>
                  </a:cubicBezTo>
                  <a:cubicBezTo>
                    <a:pt x="49" y="0"/>
                    <a:pt x="9" y="34"/>
                    <a:pt x="9" y="83"/>
                  </a:cubicBezTo>
                  <a:cubicBezTo>
                    <a:pt x="9" y="84"/>
                    <a:pt x="9" y="84"/>
                    <a:pt x="9" y="84"/>
                  </a:cubicBezTo>
                  <a:cubicBezTo>
                    <a:pt x="9" y="136"/>
                    <a:pt x="53" y="153"/>
                    <a:pt x="94" y="164"/>
                  </a:cubicBezTo>
                  <a:cubicBezTo>
                    <a:pt x="100" y="166"/>
                    <a:pt x="100" y="166"/>
                    <a:pt x="100" y="166"/>
                  </a:cubicBezTo>
                  <a:cubicBezTo>
                    <a:pt x="130" y="175"/>
                    <a:pt x="156" y="183"/>
                    <a:pt x="156" y="204"/>
                  </a:cubicBezTo>
                  <a:cubicBezTo>
                    <a:pt x="156" y="205"/>
                    <a:pt x="156" y="205"/>
                    <a:pt x="156" y="205"/>
                  </a:cubicBezTo>
                  <a:cubicBezTo>
                    <a:pt x="156" y="225"/>
                    <a:pt x="139" y="239"/>
                    <a:pt x="112" y="239"/>
                  </a:cubicBezTo>
                  <a:cubicBezTo>
                    <a:pt x="102" y="239"/>
                    <a:pt x="68" y="239"/>
                    <a:pt x="32" y="216"/>
                  </a:cubicBezTo>
                  <a:cubicBezTo>
                    <a:pt x="28" y="213"/>
                    <a:pt x="25" y="212"/>
                    <a:pt x="22" y="209"/>
                  </a:cubicBezTo>
                  <a:cubicBezTo>
                    <a:pt x="21" y="209"/>
                    <a:pt x="16" y="207"/>
                    <a:pt x="14" y="212"/>
                  </a:cubicBezTo>
                  <a:lnTo>
                    <a:pt x="2" y="24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35" name="Freeform 34"/>
            <p:cNvSpPr>
              <a:spLocks noEditPoints="1"/>
            </p:cNvSpPr>
            <p:nvPr userDrawn="1"/>
          </p:nvSpPr>
          <p:spPr bwMode="auto">
            <a:xfrm>
              <a:off x="4455" y="1671"/>
              <a:ext cx="596" cy="672"/>
            </a:xfrm>
            <a:custGeom>
              <a:avLst/>
              <a:gdLst>
                <a:gd name="T0" fmla="*/ 245 w 252"/>
                <a:gd name="T1" fmla="*/ 87 h 284"/>
                <a:gd name="T2" fmla="*/ 221 w 252"/>
                <a:gd name="T3" fmla="*/ 42 h 284"/>
                <a:gd name="T4" fmla="*/ 181 w 252"/>
                <a:gd name="T5" fmla="*/ 12 h 284"/>
                <a:gd name="T6" fmla="*/ 126 w 252"/>
                <a:gd name="T7" fmla="*/ 0 h 284"/>
                <a:gd name="T8" fmla="*/ 71 w 252"/>
                <a:gd name="T9" fmla="*/ 12 h 284"/>
                <a:gd name="T10" fmla="*/ 31 w 252"/>
                <a:gd name="T11" fmla="*/ 42 h 284"/>
                <a:gd name="T12" fmla="*/ 7 w 252"/>
                <a:gd name="T13" fmla="*/ 87 h 284"/>
                <a:gd name="T14" fmla="*/ 0 w 252"/>
                <a:gd name="T15" fmla="*/ 142 h 284"/>
                <a:gd name="T16" fmla="*/ 7 w 252"/>
                <a:gd name="T17" fmla="*/ 198 h 284"/>
                <a:gd name="T18" fmla="*/ 31 w 252"/>
                <a:gd name="T19" fmla="*/ 243 h 284"/>
                <a:gd name="T20" fmla="*/ 71 w 252"/>
                <a:gd name="T21" fmla="*/ 273 h 284"/>
                <a:gd name="T22" fmla="*/ 126 w 252"/>
                <a:gd name="T23" fmla="*/ 284 h 284"/>
                <a:gd name="T24" fmla="*/ 181 w 252"/>
                <a:gd name="T25" fmla="*/ 273 h 284"/>
                <a:gd name="T26" fmla="*/ 221 w 252"/>
                <a:gd name="T27" fmla="*/ 243 h 284"/>
                <a:gd name="T28" fmla="*/ 245 w 252"/>
                <a:gd name="T29" fmla="*/ 198 h 284"/>
                <a:gd name="T30" fmla="*/ 252 w 252"/>
                <a:gd name="T31" fmla="*/ 142 h 284"/>
                <a:gd name="T32" fmla="*/ 245 w 252"/>
                <a:gd name="T33" fmla="*/ 87 h 284"/>
                <a:gd name="T34" fmla="*/ 193 w 252"/>
                <a:gd name="T35" fmla="*/ 142 h 284"/>
                <a:gd name="T36" fmla="*/ 176 w 252"/>
                <a:gd name="T37" fmla="*/ 213 h 284"/>
                <a:gd name="T38" fmla="*/ 126 w 252"/>
                <a:gd name="T39" fmla="*/ 237 h 284"/>
                <a:gd name="T40" fmla="*/ 76 w 252"/>
                <a:gd name="T41" fmla="*/ 213 h 284"/>
                <a:gd name="T42" fmla="*/ 60 w 252"/>
                <a:gd name="T43" fmla="*/ 142 h 284"/>
                <a:gd name="T44" fmla="*/ 76 w 252"/>
                <a:gd name="T45" fmla="*/ 72 h 284"/>
                <a:gd name="T46" fmla="*/ 126 w 252"/>
                <a:gd name="T47" fmla="*/ 48 h 284"/>
                <a:gd name="T48" fmla="*/ 176 w 252"/>
                <a:gd name="T49" fmla="*/ 72 h 284"/>
                <a:gd name="T50" fmla="*/ 193 w 252"/>
                <a:gd name="T51" fmla="*/ 14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2" h="284">
                  <a:moveTo>
                    <a:pt x="245" y="87"/>
                  </a:moveTo>
                  <a:cubicBezTo>
                    <a:pt x="240" y="69"/>
                    <a:pt x="232" y="54"/>
                    <a:pt x="221" y="42"/>
                  </a:cubicBezTo>
                  <a:cubicBezTo>
                    <a:pt x="211" y="29"/>
                    <a:pt x="197" y="19"/>
                    <a:pt x="181" y="12"/>
                  </a:cubicBezTo>
                  <a:cubicBezTo>
                    <a:pt x="166" y="4"/>
                    <a:pt x="147" y="0"/>
                    <a:pt x="126" y="0"/>
                  </a:cubicBezTo>
                  <a:cubicBezTo>
                    <a:pt x="105" y="0"/>
                    <a:pt x="86" y="4"/>
                    <a:pt x="71" y="12"/>
                  </a:cubicBezTo>
                  <a:cubicBezTo>
                    <a:pt x="55" y="19"/>
                    <a:pt x="41" y="29"/>
                    <a:pt x="31" y="42"/>
                  </a:cubicBezTo>
                  <a:cubicBezTo>
                    <a:pt x="20" y="54"/>
                    <a:pt x="12" y="69"/>
                    <a:pt x="7" y="87"/>
                  </a:cubicBezTo>
                  <a:cubicBezTo>
                    <a:pt x="2" y="104"/>
                    <a:pt x="0" y="122"/>
                    <a:pt x="0" y="142"/>
                  </a:cubicBezTo>
                  <a:cubicBezTo>
                    <a:pt x="0" y="162"/>
                    <a:pt x="2" y="181"/>
                    <a:pt x="7" y="198"/>
                  </a:cubicBezTo>
                  <a:cubicBezTo>
                    <a:pt x="12" y="215"/>
                    <a:pt x="20" y="230"/>
                    <a:pt x="31" y="243"/>
                  </a:cubicBezTo>
                  <a:cubicBezTo>
                    <a:pt x="41" y="255"/>
                    <a:pt x="55" y="265"/>
                    <a:pt x="71" y="273"/>
                  </a:cubicBezTo>
                  <a:cubicBezTo>
                    <a:pt x="86" y="280"/>
                    <a:pt x="105" y="284"/>
                    <a:pt x="126" y="284"/>
                  </a:cubicBezTo>
                  <a:cubicBezTo>
                    <a:pt x="147" y="284"/>
                    <a:pt x="166" y="280"/>
                    <a:pt x="181" y="273"/>
                  </a:cubicBezTo>
                  <a:cubicBezTo>
                    <a:pt x="197" y="265"/>
                    <a:pt x="211" y="255"/>
                    <a:pt x="221" y="243"/>
                  </a:cubicBezTo>
                  <a:cubicBezTo>
                    <a:pt x="232" y="230"/>
                    <a:pt x="240" y="215"/>
                    <a:pt x="245" y="198"/>
                  </a:cubicBezTo>
                  <a:cubicBezTo>
                    <a:pt x="250" y="181"/>
                    <a:pt x="252" y="162"/>
                    <a:pt x="252" y="142"/>
                  </a:cubicBezTo>
                  <a:cubicBezTo>
                    <a:pt x="252" y="122"/>
                    <a:pt x="250" y="104"/>
                    <a:pt x="245" y="87"/>
                  </a:cubicBezTo>
                  <a:moveTo>
                    <a:pt x="193" y="142"/>
                  </a:moveTo>
                  <a:cubicBezTo>
                    <a:pt x="193" y="172"/>
                    <a:pt x="187" y="196"/>
                    <a:pt x="176" y="213"/>
                  </a:cubicBezTo>
                  <a:cubicBezTo>
                    <a:pt x="165" y="229"/>
                    <a:pt x="149" y="237"/>
                    <a:pt x="126" y="237"/>
                  </a:cubicBezTo>
                  <a:cubicBezTo>
                    <a:pt x="103" y="237"/>
                    <a:pt x="87" y="229"/>
                    <a:pt x="76" y="213"/>
                  </a:cubicBezTo>
                  <a:cubicBezTo>
                    <a:pt x="65" y="196"/>
                    <a:pt x="60" y="172"/>
                    <a:pt x="60" y="142"/>
                  </a:cubicBezTo>
                  <a:cubicBezTo>
                    <a:pt x="60" y="112"/>
                    <a:pt x="65" y="89"/>
                    <a:pt x="76" y="72"/>
                  </a:cubicBezTo>
                  <a:cubicBezTo>
                    <a:pt x="87" y="56"/>
                    <a:pt x="103" y="48"/>
                    <a:pt x="126" y="48"/>
                  </a:cubicBezTo>
                  <a:cubicBezTo>
                    <a:pt x="149" y="48"/>
                    <a:pt x="165" y="56"/>
                    <a:pt x="176" y="72"/>
                  </a:cubicBezTo>
                  <a:cubicBezTo>
                    <a:pt x="187" y="89"/>
                    <a:pt x="193" y="112"/>
                    <a:pt x="193" y="14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36" name="Freeform 35"/>
            <p:cNvSpPr>
              <a:spLocks/>
            </p:cNvSpPr>
            <p:nvPr userDrawn="1"/>
          </p:nvSpPr>
          <p:spPr bwMode="auto">
            <a:xfrm>
              <a:off x="5566" y="1671"/>
              <a:ext cx="507" cy="670"/>
            </a:xfrm>
            <a:custGeom>
              <a:avLst/>
              <a:gdLst>
                <a:gd name="T0" fmla="*/ 199 w 214"/>
                <a:gd name="T1" fmla="*/ 229 h 283"/>
                <a:gd name="T2" fmla="*/ 193 w 214"/>
                <a:gd name="T3" fmla="*/ 226 h 283"/>
                <a:gd name="T4" fmla="*/ 169 w 214"/>
                <a:gd name="T5" fmla="*/ 233 h 283"/>
                <a:gd name="T6" fmla="*/ 140 w 214"/>
                <a:gd name="T7" fmla="*/ 235 h 283"/>
                <a:gd name="T8" fmla="*/ 81 w 214"/>
                <a:gd name="T9" fmla="*/ 213 h 283"/>
                <a:gd name="T10" fmla="*/ 59 w 214"/>
                <a:gd name="T11" fmla="*/ 142 h 283"/>
                <a:gd name="T12" fmla="*/ 79 w 214"/>
                <a:gd name="T13" fmla="*/ 74 h 283"/>
                <a:gd name="T14" fmla="*/ 136 w 214"/>
                <a:gd name="T15" fmla="*/ 49 h 283"/>
                <a:gd name="T16" fmla="*/ 191 w 214"/>
                <a:gd name="T17" fmla="*/ 56 h 283"/>
                <a:gd name="T18" fmla="*/ 197 w 214"/>
                <a:gd name="T19" fmla="*/ 53 h 283"/>
                <a:gd name="T20" fmla="*/ 210 w 214"/>
                <a:gd name="T21" fmla="*/ 18 h 283"/>
                <a:gd name="T22" fmla="*/ 206 w 214"/>
                <a:gd name="T23" fmla="*/ 11 h 283"/>
                <a:gd name="T24" fmla="*/ 172 w 214"/>
                <a:gd name="T25" fmla="*/ 3 h 283"/>
                <a:gd name="T26" fmla="*/ 133 w 214"/>
                <a:gd name="T27" fmla="*/ 0 h 283"/>
                <a:gd name="T28" fmla="*/ 75 w 214"/>
                <a:gd name="T29" fmla="*/ 11 h 283"/>
                <a:gd name="T30" fmla="*/ 34 w 214"/>
                <a:gd name="T31" fmla="*/ 41 h 283"/>
                <a:gd name="T32" fmla="*/ 9 w 214"/>
                <a:gd name="T33" fmla="*/ 86 h 283"/>
                <a:gd name="T34" fmla="*/ 0 w 214"/>
                <a:gd name="T35" fmla="*/ 142 h 283"/>
                <a:gd name="T36" fmla="*/ 35 w 214"/>
                <a:gd name="T37" fmla="*/ 245 h 283"/>
                <a:gd name="T38" fmla="*/ 137 w 214"/>
                <a:gd name="T39" fmla="*/ 283 h 283"/>
                <a:gd name="T40" fmla="*/ 210 w 214"/>
                <a:gd name="T41" fmla="*/ 270 h 283"/>
                <a:gd name="T42" fmla="*/ 212 w 214"/>
                <a:gd name="T43" fmla="*/ 264 h 283"/>
                <a:gd name="T44" fmla="*/ 199 w 214"/>
                <a:gd name="T45" fmla="*/ 229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4" h="283">
                  <a:moveTo>
                    <a:pt x="199" y="229"/>
                  </a:moveTo>
                  <a:cubicBezTo>
                    <a:pt x="198" y="224"/>
                    <a:pt x="193" y="226"/>
                    <a:pt x="193" y="226"/>
                  </a:cubicBezTo>
                  <a:cubicBezTo>
                    <a:pt x="185" y="229"/>
                    <a:pt x="177" y="231"/>
                    <a:pt x="169" y="233"/>
                  </a:cubicBezTo>
                  <a:cubicBezTo>
                    <a:pt x="160" y="234"/>
                    <a:pt x="151" y="235"/>
                    <a:pt x="140" y="235"/>
                  </a:cubicBezTo>
                  <a:cubicBezTo>
                    <a:pt x="115" y="235"/>
                    <a:pt x="95" y="227"/>
                    <a:pt x="81" y="213"/>
                  </a:cubicBezTo>
                  <a:cubicBezTo>
                    <a:pt x="67" y="198"/>
                    <a:pt x="59" y="174"/>
                    <a:pt x="59" y="142"/>
                  </a:cubicBezTo>
                  <a:cubicBezTo>
                    <a:pt x="59" y="113"/>
                    <a:pt x="66" y="91"/>
                    <a:pt x="79" y="74"/>
                  </a:cubicBezTo>
                  <a:cubicBezTo>
                    <a:pt x="91" y="57"/>
                    <a:pt x="111" y="49"/>
                    <a:pt x="136" y="49"/>
                  </a:cubicBezTo>
                  <a:cubicBezTo>
                    <a:pt x="158" y="49"/>
                    <a:pt x="174" y="51"/>
                    <a:pt x="191" y="56"/>
                  </a:cubicBezTo>
                  <a:cubicBezTo>
                    <a:pt x="191" y="56"/>
                    <a:pt x="195" y="58"/>
                    <a:pt x="197" y="53"/>
                  </a:cubicBezTo>
                  <a:cubicBezTo>
                    <a:pt x="201" y="40"/>
                    <a:pt x="205" y="31"/>
                    <a:pt x="210" y="18"/>
                  </a:cubicBezTo>
                  <a:cubicBezTo>
                    <a:pt x="211" y="14"/>
                    <a:pt x="208" y="12"/>
                    <a:pt x="206" y="11"/>
                  </a:cubicBezTo>
                  <a:cubicBezTo>
                    <a:pt x="200" y="9"/>
                    <a:pt x="184" y="5"/>
                    <a:pt x="172" y="3"/>
                  </a:cubicBezTo>
                  <a:cubicBezTo>
                    <a:pt x="161" y="1"/>
                    <a:pt x="148" y="0"/>
                    <a:pt x="133" y="0"/>
                  </a:cubicBezTo>
                  <a:cubicBezTo>
                    <a:pt x="111" y="0"/>
                    <a:pt x="92" y="4"/>
                    <a:pt x="75" y="11"/>
                  </a:cubicBezTo>
                  <a:cubicBezTo>
                    <a:pt x="59" y="19"/>
                    <a:pt x="45" y="29"/>
                    <a:pt x="34" y="41"/>
                  </a:cubicBezTo>
                  <a:cubicBezTo>
                    <a:pt x="23" y="54"/>
                    <a:pt x="14" y="69"/>
                    <a:pt x="9" y="86"/>
                  </a:cubicBezTo>
                  <a:cubicBezTo>
                    <a:pt x="3" y="103"/>
                    <a:pt x="0" y="122"/>
                    <a:pt x="0" y="142"/>
                  </a:cubicBezTo>
                  <a:cubicBezTo>
                    <a:pt x="0" y="185"/>
                    <a:pt x="12" y="220"/>
                    <a:pt x="35" y="245"/>
                  </a:cubicBezTo>
                  <a:cubicBezTo>
                    <a:pt x="58" y="270"/>
                    <a:pt x="92" y="283"/>
                    <a:pt x="137" y="283"/>
                  </a:cubicBezTo>
                  <a:cubicBezTo>
                    <a:pt x="163" y="283"/>
                    <a:pt x="190" y="278"/>
                    <a:pt x="210" y="270"/>
                  </a:cubicBezTo>
                  <a:cubicBezTo>
                    <a:pt x="210" y="270"/>
                    <a:pt x="214" y="268"/>
                    <a:pt x="212" y="264"/>
                  </a:cubicBezTo>
                  <a:lnTo>
                    <a:pt x="199" y="22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37" name="Freeform 36"/>
            <p:cNvSpPr>
              <a:spLocks noEditPoints="1"/>
            </p:cNvSpPr>
            <p:nvPr userDrawn="1"/>
          </p:nvSpPr>
          <p:spPr bwMode="auto">
            <a:xfrm>
              <a:off x="6108" y="1671"/>
              <a:ext cx="582" cy="672"/>
            </a:xfrm>
            <a:custGeom>
              <a:avLst/>
              <a:gdLst>
                <a:gd name="T0" fmla="*/ 235 w 246"/>
                <a:gd name="T1" fmla="*/ 77 h 284"/>
                <a:gd name="T2" fmla="*/ 213 w 246"/>
                <a:gd name="T3" fmla="*/ 36 h 284"/>
                <a:gd name="T4" fmla="*/ 179 w 246"/>
                <a:gd name="T5" fmla="*/ 11 h 284"/>
                <a:gd name="T6" fmla="*/ 129 w 246"/>
                <a:gd name="T7" fmla="*/ 0 h 284"/>
                <a:gd name="T8" fmla="*/ 71 w 246"/>
                <a:gd name="T9" fmla="*/ 12 h 284"/>
                <a:gd name="T10" fmla="*/ 31 w 246"/>
                <a:gd name="T11" fmla="*/ 42 h 284"/>
                <a:gd name="T12" fmla="*/ 7 w 246"/>
                <a:gd name="T13" fmla="*/ 88 h 284"/>
                <a:gd name="T14" fmla="*/ 0 w 246"/>
                <a:gd name="T15" fmla="*/ 144 h 284"/>
                <a:gd name="T16" fmla="*/ 8 w 246"/>
                <a:gd name="T17" fmla="*/ 200 h 284"/>
                <a:gd name="T18" fmla="*/ 33 w 246"/>
                <a:gd name="T19" fmla="*/ 244 h 284"/>
                <a:gd name="T20" fmla="*/ 77 w 246"/>
                <a:gd name="T21" fmla="*/ 273 h 284"/>
                <a:gd name="T22" fmla="*/ 141 w 246"/>
                <a:gd name="T23" fmla="*/ 284 h 284"/>
                <a:gd name="T24" fmla="*/ 229 w 246"/>
                <a:gd name="T25" fmla="*/ 266 h 284"/>
                <a:gd name="T26" fmla="*/ 230 w 246"/>
                <a:gd name="T27" fmla="*/ 258 h 284"/>
                <a:gd name="T28" fmla="*/ 219 w 246"/>
                <a:gd name="T29" fmla="*/ 226 h 284"/>
                <a:gd name="T30" fmla="*/ 212 w 246"/>
                <a:gd name="T31" fmla="*/ 223 h 284"/>
                <a:gd name="T32" fmla="*/ 140 w 246"/>
                <a:gd name="T33" fmla="*/ 236 h 284"/>
                <a:gd name="T34" fmla="*/ 80 w 246"/>
                <a:gd name="T35" fmla="*/ 215 h 284"/>
                <a:gd name="T36" fmla="*/ 60 w 246"/>
                <a:gd name="T37" fmla="*/ 157 h 284"/>
                <a:gd name="T38" fmla="*/ 235 w 246"/>
                <a:gd name="T39" fmla="*/ 157 h 284"/>
                <a:gd name="T40" fmla="*/ 240 w 246"/>
                <a:gd name="T41" fmla="*/ 152 h 284"/>
                <a:gd name="T42" fmla="*/ 235 w 246"/>
                <a:gd name="T43" fmla="*/ 77 h 284"/>
                <a:gd name="T44" fmla="*/ 61 w 246"/>
                <a:gd name="T45" fmla="*/ 113 h 284"/>
                <a:gd name="T46" fmla="*/ 75 w 246"/>
                <a:gd name="T47" fmla="*/ 72 h 284"/>
                <a:gd name="T48" fmla="*/ 125 w 246"/>
                <a:gd name="T49" fmla="*/ 47 h 284"/>
                <a:gd name="T50" fmla="*/ 174 w 246"/>
                <a:gd name="T51" fmla="*/ 72 h 284"/>
                <a:gd name="T52" fmla="*/ 186 w 246"/>
                <a:gd name="T53" fmla="*/ 113 h 284"/>
                <a:gd name="T54" fmla="*/ 61 w 246"/>
                <a:gd name="T55" fmla="*/ 113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46" h="284">
                  <a:moveTo>
                    <a:pt x="235" y="77"/>
                  </a:moveTo>
                  <a:cubicBezTo>
                    <a:pt x="231" y="60"/>
                    <a:pt x="220" y="44"/>
                    <a:pt x="213" y="36"/>
                  </a:cubicBezTo>
                  <a:cubicBezTo>
                    <a:pt x="201" y="24"/>
                    <a:pt x="190" y="15"/>
                    <a:pt x="179" y="11"/>
                  </a:cubicBezTo>
                  <a:cubicBezTo>
                    <a:pt x="165" y="4"/>
                    <a:pt x="148" y="0"/>
                    <a:pt x="129" y="0"/>
                  </a:cubicBezTo>
                  <a:cubicBezTo>
                    <a:pt x="107" y="0"/>
                    <a:pt x="87" y="4"/>
                    <a:pt x="71" y="12"/>
                  </a:cubicBezTo>
                  <a:cubicBezTo>
                    <a:pt x="55" y="19"/>
                    <a:pt x="42" y="30"/>
                    <a:pt x="31" y="42"/>
                  </a:cubicBezTo>
                  <a:cubicBezTo>
                    <a:pt x="20" y="55"/>
                    <a:pt x="12" y="71"/>
                    <a:pt x="7" y="88"/>
                  </a:cubicBezTo>
                  <a:cubicBezTo>
                    <a:pt x="2" y="105"/>
                    <a:pt x="0" y="124"/>
                    <a:pt x="0" y="144"/>
                  </a:cubicBezTo>
                  <a:cubicBezTo>
                    <a:pt x="0" y="164"/>
                    <a:pt x="2" y="183"/>
                    <a:pt x="8" y="200"/>
                  </a:cubicBezTo>
                  <a:cubicBezTo>
                    <a:pt x="13" y="217"/>
                    <a:pt x="21" y="232"/>
                    <a:pt x="33" y="244"/>
                  </a:cubicBezTo>
                  <a:cubicBezTo>
                    <a:pt x="44" y="257"/>
                    <a:pt x="59" y="266"/>
                    <a:pt x="77" y="273"/>
                  </a:cubicBezTo>
                  <a:cubicBezTo>
                    <a:pt x="95" y="280"/>
                    <a:pt x="116" y="284"/>
                    <a:pt x="141" y="284"/>
                  </a:cubicBezTo>
                  <a:cubicBezTo>
                    <a:pt x="191" y="283"/>
                    <a:pt x="218" y="272"/>
                    <a:pt x="229" y="266"/>
                  </a:cubicBezTo>
                  <a:cubicBezTo>
                    <a:pt x="231" y="265"/>
                    <a:pt x="232" y="263"/>
                    <a:pt x="230" y="258"/>
                  </a:cubicBezTo>
                  <a:cubicBezTo>
                    <a:pt x="219" y="226"/>
                    <a:pt x="219" y="226"/>
                    <a:pt x="219" y="226"/>
                  </a:cubicBezTo>
                  <a:cubicBezTo>
                    <a:pt x="217" y="221"/>
                    <a:pt x="212" y="223"/>
                    <a:pt x="212" y="223"/>
                  </a:cubicBezTo>
                  <a:cubicBezTo>
                    <a:pt x="200" y="227"/>
                    <a:pt x="182" y="236"/>
                    <a:pt x="140" y="236"/>
                  </a:cubicBezTo>
                  <a:cubicBezTo>
                    <a:pt x="113" y="235"/>
                    <a:pt x="93" y="227"/>
                    <a:pt x="80" y="215"/>
                  </a:cubicBezTo>
                  <a:cubicBezTo>
                    <a:pt x="67" y="202"/>
                    <a:pt x="61" y="183"/>
                    <a:pt x="60" y="157"/>
                  </a:cubicBezTo>
                  <a:cubicBezTo>
                    <a:pt x="235" y="157"/>
                    <a:pt x="235" y="157"/>
                    <a:pt x="235" y="157"/>
                  </a:cubicBezTo>
                  <a:cubicBezTo>
                    <a:pt x="235" y="157"/>
                    <a:pt x="240" y="157"/>
                    <a:pt x="240" y="152"/>
                  </a:cubicBezTo>
                  <a:cubicBezTo>
                    <a:pt x="240" y="150"/>
                    <a:pt x="246" y="116"/>
                    <a:pt x="235" y="77"/>
                  </a:cubicBezTo>
                  <a:close/>
                  <a:moveTo>
                    <a:pt x="61" y="113"/>
                  </a:moveTo>
                  <a:cubicBezTo>
                    <a:pt x="63" y="97"/>
                    <a:pt x="68" y="83"/>
                    <a:pt x="75" y="72"/>
                  </a:cubicBezTo>
                  <a:cubicBezTo>
                    <a:pt x="86" y="56"/>
                    <a:pt x="102" y="47"/>
                    <a:pt x="125" y="47"/>
                  </a:cubicBezTo>
                  <a:cubicBezTo>
                    <a:pt x="148" y="47"/>
                    <a:pt x="163" y="56"/>
                    <a:pt x="174" y="72"/>
                  </a:cubicBezTo>
                  <a:cubicBezTo>
                    <a:pt x="181" y="83"/>
                    <a:pt x="184" y="97"/>
                    <a:pt x="186" y="113"/>
                  </a:cubicBezTo>
                  <a:lnTo>
                    <a:pt x="61" y="11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38" name="Freeform 37"/>
            <p:cNvSpPr>
              <a:spLocks noEditPoints="1"/>
            </p:cNvSpPr>
            <p:nvPr userDrawn="1"/>
          </p:nvSpPr>
          <p:spPr bwMode="auto">
            <a:xfrm>
              <a:off x="2793" y="1671"/>
              <a:ext cx="581" cy="672"/>
            </a:xfrm>
            <a:custGeom>
              <a:avLst/>
              <a:gdLst>
                <a:gd name="T0" fmla="*/ 235 w 246"/>
                <a:gd name="T1" fmla="*/ 77 h 284"/>
                <a:gd name="T2" fmla="*/ 213 w 246"/>
                <a:gd name="T3" fmla="*/ 36 h 284"/>
                <a:gd name="T4" fmla="*/ 179 w 246"/>
                <a:gd name="T5" fmla="*/ 11 h 284"/>
                <a:gd name="T6" fmla="*/ 129 w 246"/>
                <a:gd name="T7" fmla="*/ 0 h 284"/>
                <a:gd name="T8" fmla="*/ 71 w 246"/>
                <a:gd name="T9" fmla="*/ 12 h 284"/>
                <a:gd name="T10" fmla="*/ 31 w 246"/>
                <a:gd name="T11" fmla="*/ 42 h 284"/>
                <a:gd name="T12" fmla="*/ 7 w 246"/>
                <a:gd name="T13" fmla="*/ 88 h 284"/>
                <a:gd name="T14" fmla="*/ 0 w 246"/>
                <a:gd name="T15" fmla="*/ 144 h 284"/>
                <a:gd name="T16" fmla="*/ 8 w 246"/>
                <a:gd name="T17" fmla="*/ 200 h 284"/>
                <a:gd name="T18" fmla="*/ 33 w 246"/>
                <a:gd name="T19" fmla="*/ 244 h 284"/>
                <a:gd name="T20" fmla="*/ 77 w 246"/>
                <a:gd name="T21" fmla="*/ 273 h 284"/>
                <a:gd name="T22" fmla="*/ 141 w 246"/>
                <a:gd name="T23" fmla="*/ 284 h 284"/>
                <a:gd name="T24" fmla="*/ 229 w 246"/>
                <a:gd name="T25" fmla="*/ 266 h 284"/>
                <a:gd name="T26" fmla="*/ 230 w 246"/>
                <a:gd name="T27" fmla="*/ 258 h 284"/>
                <a:gd name="T28" fmla="*/ 219 w 246"/>
                <a:gd name="T29" fmla="*/ 226 h 284"/>
                <a:gd name="T30" fmla="*/ 212 w 246"/>
                <a:gd name="T31" fmla="*/ 223 h 284"/>
                <a:gd name="T32" fmla="*/ 140 w 246"/>
                <a:gd name="T33" fmla="*/ 236 h 284"/>
                <a:gd name="T34" fmla="*/ 80 w 246"/>
                <a:gd name="T35" fmla="*/ 215 h 284"/>
                <a:gd name="T36" fmla="*/ 60 w 246"/>
                <a:gd name="T37" fmla="*/ 157 h 284"/>
                <a:gd name="T38" fmla="*/ 235 w 246"/>
                <a:gd name="T39" fmla="*/ 157 h 284"/>
                <a:gd name="T40" fmla="*/ 240 w 246"/>
                <a:gd name="T41" fmla="*/ 152 h 284"/>
                <a:gd name="T42" fmla="*/ 235 w 246"/>
                <a:gd name="T43" fmla="*/ 77 h 284"/>
                <a:gd name="T44" fmla="*/ 61 w 246"/>
                <a:gd name="T45" fmla="*/ 113 h 284"/>
                <a:gd name="T46" fmla="*/ 75 w 246"/>
                <a:gd name="T47" fmla="*/ 72 h 284"/>
                <a:gd name="T48" fmla="*/ 125 w 246"/>
                <a:gd name="T49" fmla="*/ 47 h 284"/>
                <a:gd name="T50" fmla="*/ 174 w 246"/>
                <a:gd name="T51" fmla="*/ 72 h 284"/>
                <a:gd name="T52" fmla="*/ 186 w 246"/>
                <a:gd name="T53" fmla="*/ 113 h 284"/>
                <a:gd name="T54" fmla="*/ 61 w 246"/>
                <a:gd name="T55" fmla="*/ 113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46" h="284">
                  <a:moveTo>
                    <a:pt x="235" y="77"/>
                  </a:moveTo>
                  <a:cubicBezTo>
                    <a:pt x="231" y="60"/>
                    <a:pt x="220" y="44"/>
                    <a:pt x="213" y="36"/>
                  </a:cubicBezTo>
                  <a:cubicBezTo>
                    <a:pt x="201" y="24"/>
                    <a:pt x="190" y="15"/>
                    <a:pt x="179" y="11"/>
                  </a:cubicBezTo>
                  <a:cubicBezTo>
                    <a:pt x="165" y="4"/>
                    <a:pt x="148" y="0"/>
                    <a:pt x="129" y="0"/>
                  </a:cubicBezTo>
                  <a:cubicBezTo>
                    <a:pt x="107" y="0"/>
                    <a:pt x="87" y="4"/>
                    <a:pt x="71" y="12"/>
                  </a:cubicBezTo>
                  <a:cubicBezTo>
                    <a:pt x="55" y="19"/>
                    <a:pt x="42" y="30"/>
                    <a:pt x="31" y="42"/>
                  </a:cubicBezTo>
                  <a:cubicBezTo>
                    <a:pt x="20" y="55"/>
                    <a:pt x="12" y="71"/>
                    <a:pt x="7" y="88"/>
                  </a:cubicBezTo>
                  <a:cubicBezTo>
                    <a:pt x="2" y="105"/>
                    <a:pt x="0" y="124"/>
                    <a:pt x="0" y="144"/>
                  </a:cubicBezTo>
                  <a:cubicBezTo>
                    <a:pt x="0" y="164"/>
                    <a:pt x="2" y="183"/>
                    <a:pt x="8" y="200"/>
                  </a:cubicBezTo>
                  <a:cubicBezTo>
                    <a:pt x="13" y="217"/>
                    <a:pt x="21" y="232"/>
                    <a:pt x="33" y="244"/>
                  </a:cubicBezTo>
                  <a:cubicBezTo>
                    <a:pt x="44" y="257"/>
                    <a:pt x="59" y="266"/>
                    <a:pt x="77" y="273"/>
                  </a:cubicBezTo>
                  <a:cubicBezTo>
                    <a:pt x="95" y="280"/>
                    <a:pt x="116" y="284"/>
                    <a:pt x="141" y="284"/>
                  </a:cubicBezTo>
                  <a:cubicBezTo>
                    <a:pt x="191" y="283"/>
                    <a:pt x="218" y="272"/>
                    <a:pt x="229" y="266"/>
                  </a:cubicBezTo>
                  <a:cubicBezTo>
                    <a:pt x="231" y="265"/>
                    <a:pt x="232" y="263"/>
                    <a:pt x="230" y="258"/>
                  </a:cubicBezTo>
                  <a:cubicBezTo>
                    <a:pt x="219" y="226"/>
                    <a:pt x="219" y="226"/>
                    <a:pt x="219" y="226"/>
                  </a:cubicBezTo>
                  <a:cubicBezTo>
                    <a:pt x="217" y="221"/>
                    <a:pt x="212" y="223"/>
                    <a:pt x="212" y="223"/>
                  </a:cubicBezTo>
                  <a:cubicBezTo>
                    <a:pt x="200" y="227"/>
                    <a:pt x="182" y="236"/>
                    <a:pt x="140" y="236"/>
                  </a:cubicBezTo>
                  <a:cubicBezTo>
                    <a:pt x="113" y="235"/>
                    <a:pt x="93" y="227"/>
                    <a:pt x="80" y="215"/>
                  </a:cubicBezTo>
                  <a:cubicBezTo>
                    <a:pt x="67" y="202"/>
                    <a:pt x="61" y="183"/>
                    <a:pt x="60" y="157"/>
                  </a:cubicBezTo>
                  <a:cubicBezTo>
                    <a:pt x="235" y="157"/>
                    <a:pt x="235" y="157"/>
                    <a:pt x="235" y="157"/>
                  </a:cubicBezTo>
                  <a:cubicBezTo>
                    <a:pt x="235" y="157"/>
                    <a:pt x="240" y="157"/>
                    <a:pt x="240" y="152"/>
                  </a:cubicBezTo>
                  <a:cubicBezTo>
                    <a:pt x="240" y="150"/>
                    <a:pt x="246" y="116"/>
                    <a:pt x="235" y="77"/>
                  </a:cubicBezTo>
                  <a:close/>
                  <a:moveTo>
                    <a:pt x="61" y="113"/>
                  </a:moveTo>
                  <a:cubicBezTo>
                    <a:pt x="63" y="97"/>
                    <a:pt x="68" y="83"/>
                    <a:pt x="75" y="72"/>
                  </a:cubicBezTo>
                  <a:cubicBezTo>
                    <a:pt x="86" y="56"/>
                    <a:pt x="102" y="47"/>
                    <a:pt x="125" y="47"/>
                  </a:cubicBezTo>
                  <a:cubicBezTo>
                    <a:pt x="148" y="47"/>
                    <a:pt x="163" y="56"/>
                    <a:pt x="174" y="72"/>
                  </a:cubicBezTo>
                  <a:cubicBezTo>
                    <a:pt x="181" y="83"/>
                    <a:pt x="184" y="97"/>
                    <a:pt x="186" y="113"/>
                  </a:cubicBezTo>
                  <a:lnTo>
                    <a:pt x="61" y="11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39" name="Freeform 38"/>
            <p:cNvSpPr>
              <a:spLocks noEditPoints="1"/>
            </p:cNvSpPr>
            <p:nvPr userDrawn="1"/>
          </p:nvSpPr>
          <p:spPr bwMode="auto">
            <a:xfrm>
              <a:off x="1870" y="1671"/>
              <a:ext cx="537" cy="672"/>
            </a:xfrm>
            <a:custGeom>
              <a:avLst/>
              <a:gdLst>
                <a:gd name="T0" fmla="*/ 142 w 227"/>
                <a:gd name="T1" fmla="*/ 105 h 284"/>
                <a:gd name="T2" fmla="*/ 115 w 227"/>
                <a:gd name="T3" fmla="*/ 104 h 284"/>
                <a:gd name="T4" fmla="*/ 72 w 227"/>
                <a:gd name="T5" fmla="*/ 110 h 284"/>
                <a:gd name="T6" fmla="*/ 35 w 227"/>
                <a:gd name="T7" fmla="*/ 127 h 284"/>
                <a:gd name="T8" fmla="*/ 10 w 227"/>
                <a:gd name="T9" fmla="*/ 156 h 284"/>
                <a:gd name="T10" fmla="*/ 0 w 227"/>
                <a:gd name="T11" fmla="*/ 196 h 284"/>
                <a:gd name="T12" fmla="*/ 8 w 227"/>
                <a:gd name="T13" fmla="*/ 236 h 284"/>
                <a:gd name="T14" fmla="*/ 31 w 227"/>
                <a:gd name="T15" fmla="*/ 263 h 284"/>
                <a:gd name="T16" fmla="*/ 67 w 227"/>
                <a:gd name="T17" fmla="*/ 279 h 284"/>
                <a:gd name="T18" fmla="*/ 113 w 227"/>
                <a:gd name="T19" fmla="*/ 284 h 284"/>
                <a:gd name="T20" fmla="*/ 166 w 227"/>
                <a:gd name="T21" fmla="*/ 279 h 284"/>
                <a:gd name="T22" fmla="*/ 210 w 227"/>
                <a:gd name="T23" fmla="*/ 271 h 284"/>
                <a:gd name="T24" fmla="*/ 223 w 227"/>
                <a:gd name="T25" fmla="*/ 267 h 284"/>
                <a:gd name="T26" fmla="*/ 227 w 227"/>
                <a:gd name="T27" fmla="*/ 262 h 284"/>
                <a:gd name="T28" fmla="*/ 227 w 227"/>
                <a:gd name="T29" fmla="*/ 102 h 284"/>
                <a:gd name="T30" fmla="*/ 199 w 227"/>
                <a:gd name="T31" fmla="*/ 24 h 284"/>
                <a:gd name="T32" fmla="*/ 118 w 227"/>
                <a:gd name="T33" fmla="*/ 0 h 284"/>
                <a:gd name="T34" fmla="*/ 72 w 227"/>
                <a:gd name="T35" fmla="*/ 4 h 284"/>
                <a:gd name="T36" fmla="*/ 18 w 227"/>
                <a:gd name="T37" fmla="*/ 24 h 284"/>
                <a:gd name="T38" fmla="*/ 16 w 227"/>
                <a:gd name="T39" fmla="*/ 31 h 284"/>
                <a:gd name="T40" fmla="*/ 28 w 227"/>
                <a:gd name="T41" fmla="*/ 64 h 284"/>
                <a:gd name="T42" fmla="*/ 34 w 227"/>
                <a:gd name="T43" fmla="*/ 67 h 284"/>
                <a:gd name="T44" fmla="*/ 37 w 227"/>
                <a:gd name="T45" fmla="*/ 66 h 284"/>
                <a:gd name="T46" fmla="*/ 113 w 227"/>
                <a:gd name="T47" fmla="*/ 48 h 284"/>
                <a:gd name="T48" fmla="*/ 157 w 227"/>
                <a:gd name="T49" fmla="*/ 59 h 284"/>
                <a:gd name="T50" fmla="*/ 171 w 227"/>
                <a:gd name="T51" fmla="*/ 101 h 284"/>
                <a:gd name="T52" fmla="*/ 171 w 227"/>
                <a:gd name="T53" fmla="*/ 109 h 284"/>
                <a:gd name="T54" fmla="*/ 142 w 227"/>
                <a:gd name="T55" fmla="*/ 105 h 284"/>
                <a:gd name="T56" fmla="*/ 72 w 227"/>
                <a:gd name="T57" fmla="*/ 228 h 284"/>
                <a:gd name="T58" fmla="*/ 62 w 227"/>
                <a:gd name="T59" fmla="*/ 218 h 284"/>
                <a:gd name="T60" fmla="*/ 57 w 227"/>
                <a:gd name="T61" fmla="*/ 195 h 284"/>
                <a:gd name="T62" fmla="*/ 73 w 227"/>
                <a:gd name="T63" fmla="*/ 161 h 284"/>
                <a:gd name="T64" fmla="*/ 123 w 227"/>
                <a:gd name="T65" fmla="*/ 148 h 284"/>
                <a:gd name="T66" fmla="*/ 171 w 227"/>
                <a:gd name="T67" fmla="*/ 152 h 284"/>
                <a:gd name="T68" fmla="*/ 171 w 227"/>
                <a:gd name="T69" fmla="*/ 232 h 284"/>
                <a:gd name="T70" fmla="*/ 171 w 227"/>
                <a:gd name="T71" fmla="*/ 232 h 284"/>
                <a:gd name="T72" fmla="*/ 124 w 227"/>
                <a:gd name="T73" fmla="*/ 238 h 284"/>
                <a:gd name="T74" fmla="*/ 72 w 227"/>
                <a:gd name="T75" fmla="*/ 228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27" h="284">
                  <a:moveTo>
                    <a:pt x="142" y="105"/>
                  </a:moveTo>
                  <a:cubicBezTo>
                    <a:pt x="135" y="105"/>
                    <a:pt x="126" y="104"/>
                    <a:pt x="115" y="104"/>
                  </a:cubicBezTo>
                  <a:cubicBezTo>
                    <a:pt x="100" y="104"/>
                    <a:pt x="85" y="106"/>
                    <a:pt x="72" y="110"/>
                  </a:cubicBezTo>
                  <a:cubicBezTo>
                    <a:pt x="58" y="114"/>
                    <a:pt x="46" y="119"/>
                    <a:pt x="35" y="127"/>
                  </a:cubicBezTo>
                  <a:cubicBezTo>
                    <a:pt x="24" y="134"/>
                    <a:pt x="16" y="144"/>
                    <a:pt x="10" y="156"/>
                  </a:cubicBezTo>
                  <a:cubicBezTo>
                    <a:pt x="4" y="167"/>
                    <a:pt x="0" y="181"/>
                    <a:pt x="0" y="196"/>
                  </a:cubicBezTo>
                  <a:cubicBezTo>
                    <a:pt x="0" y="212"/>
                    <a:pt x="3" y="225"/>
                    <a:pt x="8" y="236"/>
                  </a:cubicBezTo>
                  <a:cubicBezTo>
                    <a:pt x="14" y="247"/>
                    <a:pt x="21" y="256"/>
                    <a:pt x="31" y="263"/>
                  </a:cubicBezTo>
                  <a:cubicBezTo>
                    <a:pt x="41" y="270"/>
                    <a:pt x="53" y="276"/>
                    <a:pt x="67" y="279"/>
                  </a:cubicBezTo>
                  <a:cubicBezTo>
                    <a:pt x="81" y="282"/>
                    <a:pt x="96" y="284"/>
                    <a:pt x="113" y="284"/>
                  </a:cubicBezTo>
                  <a:cubicBezTo>
                    <a:pt x="131" y="284"/>
                    <a:pt x="149" y="282"/>
                    <a:pt x="166" y="279"/>
                  </a:cubicBezTo>
                  <a:cubicBezTo>
                    <a:pt x="184" y="276"/>
                    <a:pt x="205" y="272"/>
                    <a:pt x="210" y="271"/>
                  </a:cubicBezTo>
                  <a:cubicBezTo>
                    <a:pt x="216" y="269"/>
                    <a:pt x="223" y="267"/>
                    <a:pt x="223" y="267"/>
                  </a:cubicBezTo>
                  <a:cubicBezTo>
                    <a:pt x="227" y="266"/>
                    <a:pt x="227" y="262"/>
                    <a:pt x="227" y="262"/>
                  </a:cubicBezTo>
                  <a:cubicBezTo>
                    <a:pt x="227" y="102"/>
                    <a:pt x="227" y="102"/>
                    <a:pt x="227" y="102"/>
                  </a:cubicBezTo>
                  <a:cubicBezTo>
                    <a:pt x="227" y="67"/>
                    <a:pt x="217" y="40"/>
                    <a:pt x="199" y="24"/>
                  </a:cubicBezTo>
                  <a:cubicBezTo>
                    <a:pt x="180" y="8"/>
                    <a:pt x="153" y="0"/>
                    <a:pt x="118" y="0"/>
                  </a:cubicBezTo>
                  <a:cubicBezTo>
                    <a:pt x="105" y="0"/>
                    <a:pt x="84" y="2"/>
                    <a:pt x="72" y="4"/>
                  </a:cubicBezTo>
                  <a:cubicBezTo>
                    <a:pt x="72" y="4"/>
                    <a:pt x="33" y="12"/>
                    <a:pt x="18" y="24"/>
                  </a:cubicBezTo>
                  <a:cubicBezTo>
                    <a:pt x="18" y="24"/>
                    <a:pt x="14" y="26"/>
                    <a:pt x="16" y="31"/>
                  </a:cubicBezTo>
                  <a:cubicBezTo>
                    <a:pt x="28" y="64"/>
                    <a:pt x="28" y="64"/>
                    <a:pt x="28" y="64"/>
                  </a:cubicBezTo>
                  <a:cubicBezTo>
                    <a:pt x="30" y="69"/>
                    <a:pt x="34" y="67"/>
                    <a:pt x="34" y="67"/>
                  </a:cubicBezTo>
                  <a:cubicBezTo>
                    <a:pt x="34" y="67"/>
                    <a:pt x="35" y="67"/>
                    <a:pt x="37" y="66"/>
                  </a:cubicBezTo>
                  <a:cubicBezTo>
                    <a:pt x="71" y="48"/>
                    <a:pt x="113" y="48"/>
                    <a:pt x="113" y="48"/>
                  </a:cubicBezTo>
                  <a:cubicBezTo>
                    <a:pt x="132" y="48"/>
                    <a:pt x="147" y="52"/>
                    <a:pt x="157" y="59"/>
                  </a:cubicBezTo>
                  <a:cubicBezTo>
                    <a:pt x="166" y="67"/>
                    <a:pt x="171" y="78"/>
                    <a:pt x="171" y="101"/>
                  </a:cubicBezTo>
                  <a:cubicBezTo>
                    <a:pt x="171" y="109"/>
                    <a:pt x="171" y="109"/>
                    <a:pt x="171" y="109"/>
                  </a:cubicBezTo>
                  <a:cubicBezTo>
                    <a:pt x="156" y="106"/>
                    <a:pt x="142" y="105"/>
                    <a:pt x="142" y="105"/>
                  </a:cubicBezTo>
                  <a:close/>
                  <a:moveTo>
                    <a:pt x="72" y="228"/>
                  </a:moveTo>
                  <a:cubicBezTo>
                    <a:pt x="66" y="223"/>
                    <a:pt x="65" y="221"/>
                    <a:pt x="62" y="218"/>
                  </a:cubicBezTo>
                  <a:cubicBezTo>
                    <a:pt x="59" y="212"/>
                    <a:pt x="57" y="205"/>
                    <a:pt x="57" y="195"/>
                  </a:cubicBezTo>
                  <a:cubicBezTo>
                    <a:pt x="57" y="180"/>
                    <a:pt x="62" y="169"/>
                    <a:pt x="73" y="161"/>
                  </a:cubicBezTo>
                  <a:cubicBezTo>
                    <a:pt x="73" y="161"/>
                    <a:pt x="88" y="148"/>
                    <a:pt x="123" y="148"/>
                  </a:cubicBezTo>
                  <a:cubicBezTo>
                    <a:pt x="149" y="149"/>
                    <a:pt x="171" y="152"/>
                    <a:pt x="171" y="152"/>
                  </a:cubicBezTo>
                  <a:cubicBezTo>
                    <a:pt x="171" y="232"/>
                    <a:pt x="171" y="232"/>
                    <a:pt x="171" y="232"/>
                  </a:cubicBezTo>
                  <a:cubicBezTo>
                    <a:pt x="171" y="232"/>
                    <a:pt x="171" y="232"/>
                    <a:pt x="171" y="232"/>
                  </a:cubicBezTo>
                  <a:cubicBezTo>
                    <a:pt x="171" y="232"/>
                    <a:pt x="149" y="237"/>
                    <a:pt x="124" y="238"/>
                  </a:cubicBezTo>
                  <a:cubicBezTo>
                    <a:pt x="88" y="240"/>
                    <a:pt x="72" y="228"/>
                    <a:pt x="72" y="22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40" name="Freeform 39"/>
            <p:cNvSpPr>
              <a:spLocks/>
            </p:cNvSpPr>
            <p:nvPr userDrawn="1"/>
          </p:nvSpPr>
          <p:spPr bwMode="auto">
            <a:xfrm>
              <a:off x="5162" y="1676"/>
              <a:ext cx="386" cy="653"/>
            </a:xfrm>
            <a:custGeom>
              <a:avLst/>
              <a:gdLst>
                <a:gd name="T0" fmla="*/ 162 w 163"/>
                <a:gd name="T1" fmla="*/ 13 h 276"/>
                <a:gd name="T2" fmla="*/ 159 w 163"/>
                <a:gd name="T3" fmla="*/ 7 h 276"/>
                <a:gd name="T4" fmla="*/ 130 w 163"/>
                <a:gd name="T5" fmla="*/ 2 h 276"/>
                <a:gd name="T6" fmla="*/ 85 w 163"/>
                <a:gd name="T7" fmla="*/ 9 h 276"/>
                <a:gd name="T8" fmla="*/ 55 w 163"/>
                <a:gd name="T9" fmla="*/ 31 h 276"/>
                <a:gd name="T10" fmla="*/ 55 w 163"/>
                <a:gd name="T11" fmla="*/ 9 h 276"/>
                <a:gd name="T12" fmla="*/ 50 w 163"/>
                <a:gd name="T13" fmla="*/ 4 h 276"/>
                <a:gd name="T14" fmla="*/ 5 w 163"/>
                <a:gd name="T15" fmla="*/ 4 h 276"/>
                <a:gd name="T16" fmla="*/ 0 w 163"/>
                <a:gd name="T17" fmla="*/ 9 h 276"/>
                <a:gd name="T18" fmla="*/ 0 w 163"/>
                <a:gd name="T19" fmla="*/ 270 h 276"/>
                <a:gd name="T20" fmla="*/ 6 w 163"/>
                <a:gd name="T21" fmla="*/ 276 h 276"/>
                <a:gd name="T22" fmla="*/ 52 w 163"/>
                <a:gd name="T23" fmla="*/ 276 h 276"/>
                <a:gd name="T24" fmla="*/ 57 w 163"/>
                <a:gd name="T25" fmla="*/ 270 h 276"/>
                <a:gd name="T26" fmla="*/ 57 w 163"/>
                <a:gd name="T27" fmla="*/ 140 h 276"/>
                <a:gd name="T28" fmla="*/ 63 w 163"/>
                <a:gd name="T29" fmla="*/ 94 h 276"/>
                <a:gd name="T30" fmla="*/ 78 w 163"/>
                <a:gd name="T31" fmla="*/ 68 h 276"/>
                <a:gd name="T32" fmla="*/ 100 w 163"/>
                <a:gd name="T33" fmla="*/ 55 h 276"/>
                <a:gd name="T34" fmla="*/ 123 w 163"/>
                <a:gd name="T35" fmla="*/ 52 h 276"/>
                <a:gd name="T36" fmla="*/ 142 w 163"/>
                <a:gd name="T37" fmla="*/ 54 h 276"/>
                <a:gd name="T38" fmla="*/ 149 w 163"/>
                <a:gd name="T39" fmla="*/ 50 h 276"/>
                <a:gd name="T40" fmla="*/ 162 w 163"/>
                <a:gd name="T41" fmla="*/ 13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76">
                  <a:moveTo>
                    <a:pt x="162" y="13"/>
                  </a:moveTo>
                  <a:cubicBezTo>
                    <a:pt x="163" y="9"/>
                    <a:pt x="161" y="7"/>
                    <a:pt x="159" y="7"/>
                  </a:cubicBezTo>
                  <a:cubicBezTo>
                    <a:pt x="156" y="5"/>
                    <a:pt x="142" y="2"/>
                    <a:pt x="130" y="2"/>
                  </a:cubicBezTo>
                  <a:cubicBezTo>
                    <a:pt x="108" y="0"/>
                    <a:pt x="96" y="4"/>
                    <a:pt x="85" y="9"/>
                  </a:cubicBezTo>
                  <a:cubicBezTo>
                    <a:pt x="74" y="14"/>
                    <a:pt x="62" y="22"/>
                    <a:pt x="55" y="31"/>
                  </a:cubicBezTo>
                  <a:cubicBezTo>
                    <a:pt x="55" y="9"/>
                    <a:pt x="55" y="9"/>
                    <a:pt x="55" y="9"/>
                  </a:cubicBezTo>
                  <a:cubicBezTo>
                    <a:pt x="55" y="6"/>
                    <a:pt x="53" y="4"/>
                    <a:pt x="50" y="4"/>
                  </a:cubicBezTo>
                  <a:cubicBezTo>
                    <a:pt x="5" y="4"/>
                    <a:pt x="5" y="4"/>
                    <a:pt x="5" y="4"/>
                  </a:cubicBezTo>
                  <a:cubicBezTo>
                    <a:pt x="3" y="4"/>
                    <a:pt x="0" y="6"/>
                    <a:pt x="0" y="9"/>
                  </a:cubicBezTo>
                  <a:cubicBezTo>
                    <a:pt x="0" y="270"/>
                    <a:pt x="0" y="270"/>
                    <a:pt x="0" y="270"/>
                  </a:cubicBezTo>
                  <a:cubicBezTo>
                    <a:pt x="0" y="273"/>
                    <a:pt x="3" y="276"/>
                    <a:pt x="6" y="276"/>
                  </a:cubicBezTo>
                  <a:cubicBezTo>
                    <a:pt x="52" y="276"/>
                    <a:pt x="52" y="276"/>
                    <a:pt x="52" y="276"/>
                  </a:cubicBezTo>
                  <a:cubicBezTo>
                    <a:pt x="55" y="276"/>
                    <a:pt x="57" y="273"/>
                    <a:pt x="57" y="270"/>
                  </a:cubicBezTo>
                  <a:cubicBezTo>
                    <a:pt x="57" y="140"/>
                    <a:pt x="57" y="140"/>
                    <a:pt x="57" y="140"/>
                  </a:cubicBezTo>
                  <a:cubicBezTo>
                    <a:pt x="57" y="123"/>
                    <a:pt x="59" y="105"/>
                    <a:pt x="63" y="94"/>
                  </a:cubicBezTo>
                  <a:cubicBezTo>
                    <a:pt x="67" y="83"/>
                    <a:pt x="72" y="75"/>
                    <a:pt x="78" y="68"/>
                  </a:cubicBezTo>
                  <a:cubicBezTo>
                    <a:pt x="85" y="62"/>
                    <a:pt x="92" y="58"/>
                    <a:pt x="100" y="55"/>
                  </a:cubicBezTo>
                  <a:cubicBezTo>
                    <a:pt x="108" y="53"/>
                    <a:pt x="117" y="52"/>
                    <a:pt x="123" y="52"/>
                  </a:cubicBezTo>
                  <a:cubicBezTo>
                    <a:pt x="132" y="52"/>
                    <a:pt x="142" y="54"/>
                    <a:pt x="142" y="54"/>
                  </a:cubicBezTo>
                  <a:cubicBezTo>
                    <a:pt x="146" y="55"/>
                    <a:pt x="148" y="53"/>
                    <a:pt x="149" y="50"/>
                  </a:cubicBezTo>
                  <a:cubicBezTo>
                    <a:pt x="152" y="42"/>
                    <a:pt x="160" y="18"/>
                    <a:pt x="162" y="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41" name="Freeform 40"/>
            <p:cNvSpPr>
              <a:spLocks/>
            </p:cNvSpPr>
            <p:nvPr userDrawn="1"/>
          </p:nvSpPr>
          <p:spPr bwMode="auto">
            <a:xfrm>
              <a:off x="3807" y="1406"/>
              <a:ext cx="728" cy="1219"/>
            </a:xfrm>
            <a:custGeom>
              <a:avLst/>
              <a:gdLst>
                <a:gd name="T0" fmla="*/ 303 w 308"/>
                <a:gd name="T1" fmla="*/ 6 h 515"/>
                <a:gd name="T2" fmla="*/ 286 w 308"/>
                <a:gd name="T3" fmla="*/ 2 h 515"/>
                <a:gd name="T4" fmla="*/ 262 w 308"/>
                <a:gd name="T5" fmla="*/ 0 h 515"/>
                <a:gd name="T6" fmla="*/ 188 w 308"/>
                <a:gd name="T7" fmla="*/ 27 h 515"/>
                <a:gd name="T8" fmla="*/ 153 w 308"/>
                <a:gd name="T9" fmla="*/ 106 h 515"/>
                <a:gd name="T10" fmla="*/ 151 w 308"/>
                <a:gd name="T11" fmla="*/ 118 h 515"/>
                <a:gd name="T12" fmla="*/ 111 w 308"/>
                <a:gd name="T13" fmla="*/ 118 h 515"/>
                <a:gd name="T14" fmla="*/ 105 w 308"/>
                <a:gd name="T15" fmla="*/ 123 h 515"/>
                <a:gd name="T16" fmla="*/ 99 w 308"/>
                <a:gd name="T17" fmla="*/ 159 h 515"/>
                <a:gd name="T18" fmla="*/ 104 w 308"/>
                <a:gd name="T19" fmla="*/ 165 h 515"/>
                <a:gd name="T20" fmla="*/ 143 w 308"/>
                <a:gd name="T21" fmla="*/ 165 h 515"/>
                <a:gd name="T22" fmla="*/ 104 w 308"/>
                <a:gd name="T23" fmla="*/ 384 h 515"/>
                <a:gd name="T24" fmla="*/ 93 w 308"/>
                <a:gd name="T25" fmla="*/ 427 h 515"/>
                <a:gd name="T26" fmla="*/ 81 w 308"/>
                <a:gd name="T27" fmla="*/ 452 h 515"/>
                <a:gd name="T28" fmla="*/ 65 w 308"/>
                <a:gd name="T29" fmla="*/ 464 h 515"/>
                <a:gd name="T30" fmla="*/ 44 w 308"/>
                <a:gd name="T31" fmla="*/ 467 h 515"/>
                <a:gd name="T32" fmla="*/ 30 w 308"/>
                <a:gd name="T33" fmla="*/ 466 h 515"/>
                <a:gd name="T34" fmla="*/ 21 w 308"/>
                <a:gd name="T35" fmla="*/ 463 h 515"/>
                <a:gd name="T36" fmla="*/ 15 w 308"/>
                <a:gd name="T37" fmla="*/ 466 h 515"/>
                <a:gd name="T38" fmla="*/ 2 w 308"/>
                <a:gd name="T39" fmla="*/ 501 h 515"/>
                <a:gd name="T40" fmla="*/ 4 w 308"/>
                <a:gd name="T41" fmla="*/ 508 h 515"/>
                <a:gd name="T42" fmla="*/ 20 w 308"/>
                <a:gd name="T43" fmla="*/ 513 h 515"/>
                <a:gd name="T44" fmla="*/ 46 w 308"/>
                <a:gd name="T45" fmla="*/ 515 h 515"/>
                <a:gd name="T46" fmla="*/ 89 w 308"/>
                <a:gd name="T47" fmla="*/ 509 h 515"/>
                <a:gd name="T48" fmla="*/ 121 w 308"/>
                <a:gd name="T49" fmla="*/ 486 h 515"/>
                <a:gd name="T50" fmla="*/ 144 w 308"/>
                <a:gd name="T51" fmla="*/ 447 h 515"/>
                <a:gd name="T52" fmla="*/ 159 w 308"/>
                <a:gd name="T53" fmla="*/ 388 h 515"/>
                <a:gd name="T54" fmla="*/ 199 w 308"/>
                <a:gd name="T55" fmla="*/ 165 h 515"/>
                <a:gd name="T56" fmla="*/ 257 w 308"/>
                <a:gd name="T57" fmla="*/ 165 h 515"/>
                <a:gd name="T58" fmla="*/ 262 w 308"/>
                <a:gd name="T59" fmla="*/ 160 h 515"/>
                <a:gd name="T60" fmla="*/ 269 w 308"/>
                <a:gd name="T61" fmla="*/ 123 h 515"/>
                <a:gd name="T62" fmla="*/ 263 w 308"/>
                <a:gd name="T63" fmla="*/ 118 h 515"/>
                <a:gd name="T64" fmla="*/ 207 w 308"/>
                <a:gd name="T65" fmla="*/ 118 h 515"/>
                <a:gd name="T66" fmla="*/ 217 w 308"/>
                <a:gd name="T67" fmla="*/ 78 h 515"/>
                <a:gd name="T68" fmla="*/ 229 w 308"/>
                <a:gd name="T69" fmla="*/ 60 h 515"/>
                <a:gd name="T70" fmla="*/ 243 w 308"/>
                <a:gd name="T71" fmla="*/ 51 h 515"/>
                <a:gd name="T72" fmla="*/ 262 w 308"/>
                <a:gd name="T73" fmla="*/ 48 h 515"/>
                <a:gd name="T74" fmla="*/ 277 w 308"/>
                <a:gd name="T75" fmla="*/ 49 h 515"/>
                <a:gd name="T76" fmla="*/ 286 w 308"/>
                <a:gd name="T77" fmla="*/ 51 h 515"/>
                <a:gd name="T78" fmla="*/ 293 w 308"/>
                <a:gd name="T79" fmla="*/ 49 h 515"/>
                <a:gd name="T80" fmla="*/ 307 w 308"/>
                <a:gd name="T81" fmla="*/ 12 h 515"/>
                <a:gd name="T82" fmla="*/ 303 w 308"/>
                <a:gd name="T83" fmla="*/ 6 h 5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08" h="515">
                  <a:moveTo>
                    <a:pt x="303" y="6"/>
                  </a:moveTo>
                  <a:cubicBezTo>
                    <a:pt x="298" y="4"/>
                    <a:pt x="293" y="3"/>
                    <a:pt x="286" y="2"/>
                  </a:cubicBezTo>
                  <a:cubicBezTo>
                    <a:pt x="279" y="1"/>
                    <a:pt x="271" y="0"/>
                    <a:pt x="262" y="0"/>
                  </a:cubicBezTo>
                  <a:cubicBezTo>
                    <a:pt x="231" y="0"/>
                    <a:pt x="206" y="9"/>
                    <a:pt x="188" y="27"/>
                  </a:cubicBezTo>
                  <a:cubicBezTo>
                    <a:pt x="171" y="44"/>
                    <a:pt x="159" y="71"/>
                    <a:pt x="153" y="106"/>
                  </a:cubicBezTo>
                  <a:cubicBezTo>
                    <a:pt x="151" y="118"/>
                    <a:pt x="151" y="118"/>
                    <a:pt x="151" y="118"/>
                  </a:cubicBezTo>
                  <a:cubicBezTo>
                    <a:pt x="111" y="118"/>
                    <a:pt x="111" y="118"/>
                    <a:pt x="111" y="118"/>
                  </a:cubicBezTo>
                  <a:cubicBezTo>
                    <a:pt x="111" y="118"/>
                    <a:pt x="106" y="118"/>
                    <a:pt x="105" y="123"/>
                  </a:cubicBezTo>
                  <a:cubicBezTo>
                    <a:pt x="99" y="159"/>
                    <a:pt x="99" y="159"/>
                    <a:pt x="99" y="159"/>
                  </a:cubicBezTo>
                  <a:cubicBezTo>
                    <a:pt x="98" y="163"/>
                    <a:pt x="100" y="165"/>
                    <a:pt x="104" y="165"/>
                  </a:cubicBezTo>
                  <a:cubicBezTo>
                    <a:pt x="143" y="165"/>
                    <a:pt x="143" y="165"/>
                    <a:pt x="143" y="165"/>
                  </a:cubicBezTo>
                  <a:cubicBezTo>
                    <a:pt x="104" y="384"/>
                    <a:pt x="104" y="384"/>
                    <a:pt x="104" y="384"/>
                  </a:cubicBezTo>
                  <a:cubicBezTo>
                    <a:pt x="101" y="402"/>
                    <a:pt x="97" y="416"/>
                    <a:pt x="93" y="427"/>
                  </a:cubicBezTo>
                  <a:cubicBezTo>
                    <a:pt x="89" y="438"/>
                    <a:pt x="86" y="446"/>
                    <a:pt x="81" y="452"/>
                  </a:cubicBezTo>
                  <a:cubicBezTo>
                    <a:pt x="77" y="458"/>
                    <a:pt x="72" y="462"/>
                    <a:pt x="65" y="464"/>
                  </a:cubicBezTo>
                  <a:cubicBezTo>
                    <a:pt x="59" y="466"/>
                    <a:pt x="52" y="467"/>
                    <a:pt x="44" y="467"/>
                  </a:cubicBezTo>
                  <a:cubicBezTo>
                    <a:pt x="40" y="467"/>
                    <a:pt x="35" y="467"/>
                    <a:pt x="30" y="466"/>
                  </a:cubicBezTo>
                  <a:cubicBezTo>
                    <a:pt x="26" y="465"/>
                    <a:pt x="24" y="464"/>
                    <a:pt x="21" y="463"/>
                  </a:cubicBezTo>
                  <a:cubicBezTo>
                    <a:pt x="21" y="463"/>
                    <a:pt x="16" y="461"/>
                    <a:pt x="15" y="466"/>
                  </a:cubicBezTo>
                  <a:cubicBezTo>
                    <a:pt x="13" y="469"/>
                    <a:pt x="3" y="498"/>
                    <a:pt x="2" y="501"/>
                  </a:cubicBezTo>
                  <a:cubicBezTo>
                    <a:pt x="0" y="505"/>
                    <a:pt x="2" y="507"/>
                    <a:pt x="4" y="508"/>
                  </a:cubicBezTo>
                  <a:cubicBezTo>
                    <a:pt x="10" y="510"/>
                    <a:pt x="13" y="511"/>
                    <a:pt x="20" y="513"/>
                  </a:cubicBezTo>
                  <a:cubicBezTo>
                    <a:pt x="30" y="515"/>
                    <a:pt x="38" y="515"/>
                    <a:pt x="46" y="515"/>
                  </a:cubicBezTo>
                  <a:cubicBezTo>
                    <a:pt x="62" y="515"/>
                    <a:pt x="77" y="513"/>
                    <a:pt x="89" y="509"/>
                  </a:cubicBezTo>
                  <a:cubicBezTo>
                    <a:pt x="101" y="504"/>
                    <a:pt x="112" y="496"/>
                    <a:pt x="121" y="486"/>
                  </a:cubicBezTo>
                  <a:cubicBezTo>
                    <a:pt x="132" y="475"/>
                    <a:pt x="138" y="463"/>
                    <a:pt x="144" y="447"/>
                  </a:cubicBezTo>
                  <a:cubicBezTo>
                    <a:pt x="150" y="431"/>
                    <a:pt x="155" y="411"/>
                    <a:pt x="159" y="388"/>
                  </a:cubicBezTo>
                  <a:cubicBezTo>
                    <a:pt x="199" y="165"/>
                    <a:pt x="199" y="165"/>
                    <a:pt x="199" y="165"/>
                  </a:cubicBezTo>
                  <a:cubicBezTo>
                    <a:pt x="257" y="165"/>
                    <a:pt x="257" y="165"/>
                    <a:pt x="257" y="165"/>
                  </a:cubicBezTo>
                  <a:cubicBezTo>
                    <a:pt x="257" y="165"/>
                    <a:pt x="261" y="165"/>
                    <a:pt x="262" y="160"/>
                  </a:cubicBezTo>
                  <a:cubicBezTo>
                    <a:pt x="269" y="123"/>
                    <a:pt x="269" y="123"/>
                    <a:pt x="269" y="123"/>
                  </a:cubicBezTo>
                  <a:cubicBezTo>
                    <a:pt x="269" y="120"/>
                    <a:pt x="268" y="118"/>
                    <a:pt x="263" y="118"/>
                  </a:cubicBezTo>
                  <a:cubicBezTo>
                    <a:pt x="207" y="118"/>
                    <a:pt x="207" y="118"/>
                    <a:pt x="207" y="118"/>
                  </a:cubicBezTo>
                  <a:cubicBezTo>
                    <a:pt x="208" y="117"/>
                    <a:pt x="210" y="97"/>
                    <a:pt x="217" y="78"/>
                  </a:cubicBezTo>
                  <a:cubicBezTo>
                    <a:pt x="219" y="70"/>
                    <a:pt x="224" y="64"/>
                    <a:pt x="229" y="60"/>
                  </a:cubicBezTo>
                  <a:cubicBezTo>
                    <a:pt x="233" y="55"/>
                    <a:pt x="238" y="52"/>
                    <a:pt x="243" y="51"/>
                  </a:cubicBezTo>
                  <a:cubicBezTo>
                    <a:pt x="249" y="49"/>
                    <a:pt x="255" y="48"/>
                    <a:pt x="262" y="48"/>
                  </a:cubicBezTo>
                  <a:cubicBezTo>
                    <a:pt x="267" y="48"/>
                    <a:pt x="273" y="48"/>
                    <a:pt x="277" y="49"/>
                  </a:cubicBezTo>
                  <a:cubicBezTo>
                    <a:pt x="282" y="50"/>
                    <a:pt x="284" y="51"/>
                    <a:pt x="286" y="51"/>
                  </a:cubicBezTo>
                  <a:cubicBezTo>
                    <a:pt x="291" y="53"/>
                    <a:pt x="292" y="52"/>
                    <a:pt x="293" y="49"/>
                  </a:cubicBezTo>
                  <a:cubicBezTo>
                    <a:pt x="307" y="12"/>
                    <a:pt x="307" y="12"/>
                    <a:pt x="307" y="12"/>
                  </a:cubicBezTo>
                  <a:cubicBezTo>
                    <a:pt x="308" y="8"/>
                    <a:pt x="305" y="6"/>
                    <a:pt x="303"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42" name="Freeform 41"/>
            <p:cNvSpPr>
              <a:spLocks/>
            </p:cNvSpPr>
            <p:nvPr userDrawn="1"/>
          </p:nvSpPr>
          <p:spPr bwMode="auto">
            <a:xfrm>
              <a:off x="2542" y="1421"/>
              <a:ext cx="132" cy="908"/>
            </a:xfrm>
            <a:custGeom>
              <a:avLst/>
              <a:gdLst>
                <a:gd name="T0" fmla="*/ 56 w 56"/>
                <a:gd name="T1" fmla="*/ 378 h 384"/>
                <a:gd name="T2" fmla="*/ 51 w 56"/>
                <a:gd name="T3" fmla="*/ 384 h 384"/>
                <a:gd name="T4" fmla="*/ 5 w 56"/>
                <a:gd name="T5" fmla="*/ 384 h 384"/>
                <a:gd name="T6" fmla="*/ 0 w 56"/>
                <a:gd name="T7" fmla="*/ 378 h 384"/>
                <a:gd name="T8" fmla="*/ 0 w 56"/>
                <a:gd name="T9" fmla="*/ 5 h 384"/>
                <a:gd name="T10" fmla="*/ 5 w 56"/>
                <a:gd name="T11" fmla="*/ 0 h 384"/>
                <a:gd name="T12" fmla="*/ 51 w 56"/>
                <a:gd name="T13" fmla="*/ 0 h 384"/>
                <a:gd name="T14" fmla="*/ 56 w 56"/>
                <a:gd name="T15" fmla="*/ 5 h 384"/>
                <a:gd name="T16" fmla="*/ 56 w 56"/>
                <a:gd name="T17" fmla="*/ 378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384">
                  <a:moveTo>
                    <a:pt x="56" y="378"/>
                  </a:moveTo>
                  <a:cubicBezTo>
                    <a:pt x="56" y="381"/>
                    <a:pt x="54" y="384"/>
                    <a:pt x="51" y="384"/>
                  </a:cubicBezTo>
                  <a:cubicBezTo>
                    <a:pt x="5" y="384"/>
                    <a:pt x="5" y="384"/>
                    <a:pt x="5" y="384"/>
                  </a:cubicBezTo>
                  <a:cubicBezTo>
                    <a:pt x="2" y="384"/>
                    <a:pt x="0" y="381"/>
                    <a:pt x="0" y="378"/>
                  </a:cubicBezTo>
                  <a:cubicBezTo>
                    <a:pt x="0" y="5"/>
                    <a:pt x="0" y="5"/>
                    <a:pt x="0" y="5"/>
                  </a:cubicBezTo>
                  <a:cubicBezTo>
                    <a:pt x="0" y="2"/>
                    <a:pt x="2" y="0"/>
                    <a:pt x="5" y="0"/>
                  </a:cubicBezTo>
                  <a:cubicBezTo>
                    <a:pt x="51" y="0"/>
                    <a:pt x="51" y="0"/>
                    <a:pt x="51" y="0"/>
                  </a:cubicBezTo>
                  <a:cubicBezTo>
                    <a:pt x="54" y="0"/>
                    <a:pt x="56" y="2"/>
                    <a:pt x="56" y="5"/>
                  </a:cubicBezTo>
                  <a:lnTo>
                    <a:pt x="56" y="37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grpSp>
      <p:sp>
        <p:nvSpPr>
          <p:cNvPr id="47" name="Content Placeholder 2"/>
          <p:cNvSpPr>
            <a:spLocks noGrp="1"/>
          </p:cNvSpPr>
          <p:nvPr>
            <p:ph idx="1"/>
          </p:nvPr>
        </p:nvSpPr>
        <p:spPr>
          <a:xfrm>
            <a:off x="338328" y="1601725"/>
            <a:ext cx="11517122" cy="4641598"/>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17"/>
          </p:nvPr>
        </p:nvSpPr>
        <p:spPr/>
        <p:txBody>
          <a:bodyPr/>
          <a:lstStyle>
            <a:lvl1pPr>
              <a:defRPr>
                <a:solidFill>
                  <a:schemeClr val="bg1"/>
                </a:solidFill>
              </a:defRPr>
            </a:lvl1pPr>
          </a:lstStyle>
          <a:p>
            <a:endParaRPr lang="en-US"/>
          </a:p>
        </p:txBody>
      </p:sp>
    </p:spTree>
    <p:extLst>
      <p:ext uri="{BB962C8B-B14F-4D97-AF65-F5344CB8AC3E}">
        <p14:creationId xmlns:p14="http://schemas.microsoft.com/office/powerpoint/2010/main" val="1604525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Basic_Sales_Cloud_Dark">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49" name="Title 1"/>
          <p:cNvSpPr>
            <a:spLocks noGrp="1"/>
          </p:cNvSpPr>
          <p:nvPr>
            <p:ph type="title"/>
          </p:nvPr>
        </p:nvSpPr>
        <p:spPr>
          <a:xfrm>
            <a:off x="338327" y="90720"/>
            <a:ext cx="11515535" cy="908043"/>
          </a:xfrm>
        </p:spPr>
        <p:txBody>
          <a:bodyPr/>
          <a:lstStyle>
            <a:lvl1pPr>
              <a:defRPr>
                <a:solidFill>
                  <a:schemeClr val="bg1"/>
                </a:solidFill>
              </a:defRPr>
            </a:lvl1pPr>
          </a:lstStyle>
          <a:p>
            <a:r>
              <a:rPr lang="en-US" smtClean="0"/>
              <a:t>Click to edit Master title style</a:t>
            </a:r>
            <a:endParaRPr lang="en-US"/>
          </a:p>
        </p:txBody>
      </p:sp>
      <p:sp>
        <p:nvSpPr>
          <p:cNvPr id="50" name="Text Placeholder 3"/>
          <p:cNvSpPr>
            <a:spLocks noGrp="1"/>
          </p:cNvSpPr>
          <p:nvPr>
            <p:ph type="body" sz="quarter" idx="16"/>
          </p:nvPr>
        </p:nvSpPr>
        <p:spPr>
          <a:xfrm>
            <a:off x="338328" y="1021080"/>
            <a:ext cx="11484864" cy="338554"/>
          </a:xfrm>
        </p:spPr>
        <p:txBody>
          <a:bodyPr vert="horz" lIns="9144" tIns="0" rIns="0" bIns="0" rtlCol="0">
            <a:spAutoFit/>
          </a:bodyPr>
          <a:lstStyle>
            <a:lvl1pPr>
              <a:defRPr lang="en-US" sz="2400" spc="0" dirty="0" smtClean="0">
                <a:solidFill>
                  <a:schemeClr val="bg1"/>
                </a:solidFill>
              </a:defRPr>
            </a:lvl1pPr>
          </a:lstStyle>
          <a:p>
            <a:pPr lvl="0">
              <a:buNone/>
            </a:pPr>
            <a:r>
              <a:rPr lang="en-US" dirty="0" smtClean="0"/>
              <a:t>Click to edit Master text styles</a:t>
            </a:r>
          </a:p>
        </p:txBody>
      </p:sp>
      <p:grpSp>
        <p:nvGrpSpPr>
          <p:cNvPr id="51" name="Group 18"/>
          <p:cNvGrpSpPr>
            <a:grpSpLocks noChangeAspect="1"/>
          </p:cNvGrpSpPr>
          <p:nvPr userDrawn="1"/>
        </p:nvGrpSpPr>
        <p:grpSpPr bwMode="auto">
          <a:xfrm>
            <a:off x="11243268" y="6270900"/>
            <a:ext cx="611829" cy="428383"/>
            <a:chOff x="267" y="-340"/>
            <a:chExt cx="7144" cy="5002"/>
          </a:xfrm>
        </p:grpSpPr>
        <p:sp>
          <p:nvSpPr>
            <p:cNvPr id="52" name="Freeform 19"/>
            <p:cNvSpPr>
              <a:spLocks/>
            </p:cNvSpPr>
            <p:nvPr userDrawn="1"/>
          </p:nvSpPr>
          <p:spPr bwMode="auto">
            <a:xfrm>
              <a:off x="267" y="-340"/>
              <a:ext cx="7144" cy="5002"/>
            </a:xfrm>
            <a:custGeom>
              <a:avLst/>
              <a:gdLst>
                <a:gd name="T0" fmla="*/ 1257 w 3021"/>
                <a:gd name="T1" fmla="*/ 230 h 2114"/>
                <a:gd name="T2" fmla="*/ 1640 w 3021"/>
                <a:gd name="T3" fmla="*/ 66 h 2114"/>
                <a:gd name="T4" fmla="*/ 2106 w 3021"/>
                <a:gd name="T5" fmla="*/ 342 h 2114"/>
                <a:gd name="T6" fmla="*/ 2369 w 3021"/>
                <a:gd name="T7" fmla="*/ 286 h 2114"/>
                <a:gd name="T8" fmla="*/ 3021 w 3021"/>
                <a:gd name="T9" fmla="*/ 943 h 2114"/>
                <a:gd name="T10" fmla="*/ 2369 w 3021"/>
                <a:gd name="T11" fmla="*/ 1600 h 2114"/>
                <a:gd name="T12" fmla="*/ 2241 w 3021"/>
                <a:gd name="T13" fmla="*/ 1587 h 2114"/>
                <a:gd name="T14" fmla="*/ 1826 w 3021"/>
                <a:gd name="T15" fmla="*/ 1831 h 2114"/>
                <a:gd name="T16" fmla="*/ 1618 w 3021"/>
                <a:gd name="T17" fmla="*/ 1783 h 2114"/>
                <a:gd name="T18" fmla="*/ 1118 w 3021"/>
                <a:gd name="T19" fmla="*/ 2114 h 2114"/>
                <a:gd name="T20" fmla="*/ 608 w 3021"/>
                <a:gd name="T21" fmla="*/ 1758 h 2114"/>
                <a:gd name="T22" fmla="*/ 504 w 3021"/>
                <a:gd name="T23" fmla="*/ 1769 h 2114"/>
                <a:gd name="T24" fmla="*/ 0 w 3021"/>
                <a:gd name="T25" fmla="*/ 1260 h 2114"/>
                <a:gd name="T26" fmla="*/ 252 w 3021"/>
                <a:gd name="T27" fmla="*/ 819 h 2114"/>
                <a:gd name="T28" fmla="*/ 204 w 3021"/>
                <a:gd name="T29" fmla="*/ 586 h 2114"/>
                <a:gd name="T30" fmla="*/ 791 w 3021"/>
                <a:gd name="T31" fmla="*/ 0 h 2114"/>
                <a:gd name="T32" fmla="*/ 1257 w 3021"/>
                <a:gd name="T33" fmla="*/ 230 h 2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021" h="2114">
                  <a:moveTo>
                    <a:pt x="1257" y="230"/>
                  </a:moveTo>
                  <a:cubicBezTo>
                    <a:pt x="1355" y="129"/>
                    <a:pt x="1490" y="66"/>
                    <a:pt x="1640" y="66"/>
                  </a:cubicBezTo>
                  <a:cubicBezTo>
                    <a:pt x="1840" y="66"/>
                    <a:pt x="2014" y="177"/>
                    <a:pt x="2106" y="342"/>
                  </a:cubicBezTo>
                  <a:cubicBezTo>
                    <a:pt x="2187" y="306"/>
                    <a:pt x="2276" y="286"/>
                    <a:pt x="2369" y="286"/>
                  </a:cubicBezTo>
                  <a:cubicBezTo>
                    <a:pt x="2729" y="286"/>
                    <a:pt x="3021" y="580"/>
                    <a:pt x="3021" y="943"/>
                  </a:cubicBezTo>
                  <a:cubicBezTo>
                    <a:pt x="3021" y="1306"/>
                    <a:pt x="2729" y="1600"/>
                    <a:pt x="2369" y="1600"/>
                  </a:cubicBezTo>
                  <a:cubicBezTo>
                    <a:pt x="2326" y="1600"/>
                    <a:pt x="2283" y="1595"/>
                    <a:pt x="2241" y="1587"/>
                  </a:cubicBezTo>
                  <a:cubicBezTo>
                    <a:pt x="2160" y="1733"/>
                    <a:pt x="2004" y="1831"/>
                    <a:pt x="1826" y="1831"/>
                  </a:cubicBezTo>
                  <a:cubicBezTo>
                    <a:pt x="1751" y="1831"/>
                    <a:pt x="1680" y="1814"/>
                    <a:pt x="1618" y="1783"/>
                  </a:cubicBezTo>
                  <a:cubicBezTo>
                    <a:pt x="1535" y="1977"/>
                    <a:pt x="1342" y="2114"/>
                    <a:pt x="1118" y="2114"/>
                  </a:cubicBezTo>
                  <a:cubicBezTo>
                    <a:pt x="884" y="2114"/>
                    <a:pt x="685" y="1966"/>
                    <a:pt x="608" y="1758"/>
                  </a:cubicBezTo>
                  <a:cubicBezTo>
                    <a:pt x="575" y="1765"/>
                    <a:pt x="540" y="1769"/>
                    <a:pt x="504" y="1769"/>
                  </a:cubicBezTo>
                  <a:cubicBezTo>
                    <a:pt x="226" y="1769"/>
                    <a:pt x="0" y="1541"/>
                    <a:pt x="0" y="1260"/>
                  </a:cubicBezTo>
                  <a:cubicBezTo>
                    <a:pt x="0" y="1071"/>
                    <a:pt x="102" y="907"/>
                    <a:pt x="252" y="819"/>
                  </a:cubicBezTo>
                  <a:cubicBezTo>
                    <a:pt x="221" y="747"/>
                    <a:pt x="204" y="668"/>
                    <a:pt x="204" y="586"/>
                  </a:cubicBezTo>
                  <a:cubicBezTo>
                    <a:pt x="204" y="262"/>
                    <a:pt x="467" y="0"/>
                    <a:pt x="791" y="0"/>
                  </a:cubicBezTo>
                  <a:cubicBezTo>
                    <a:pt x="981" y="0"/>
                    <a:pt x="1150" y="90"/>
                    <a:pt x="1257" y="23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53" name="Freeform 20"/>
            <p:cNvSpPr>
              <a:spLocks/>
            </p:cNvSpPr>
            <p:nvPr userDrawn="1"/>
          </p:nvSpPr>
          <p:spPr bwMode="auto">
            <a:xfrm>
              <a:off x="1298" y="1671"/>
              <a:ext cx="499" cy="672"/>
            </a:xfrm>
            <a:custGeom>
              <a:avLst/>
              <a:gdLst>
                <a:gd name="T0" fmla="*/ 2 w 211"/>
                <a:gd name="T1" fmla="*/ 246 h 284"/>
                <a:gd name="T2" fmla="*/ 3 w 211"/>
                <a:gd name="T3" fmla="*/ 253 h 284"/>
                <a:gd name="T4" fmla="*/ 20 w 211"/>
                <a:gd name="T5" fmla="*/ 263 h 284"/>
                <a:gd name="T6" fmla="*/ 111 w 211"/>
                <a:gd name="T7" fmla="*/ 284 h 284"/>
                <a:gd name="T8" fmla="*/ 211 w 211"/>
                <a:gd name="T9" fmla="*/ 199 h 284"/>
                <a:gd name="T10" fmla="*/ 211 w 211"/>
                <a:gd name="T11" fmla="*/ 197 h 284"/>
                <a:gd name="T12" fmla="*/ 127 w 211"/>
                <a:gd name="T13" fmla="*/ 118 h 284"/>
                <a:gd name="T14" fmla="*/ 122 w 211"/>
                <a:gd name="T15" fmla="*/ 116 h 284"/>
                <a:gd name="T16" fmla="*/ 64 w 211"/>
                <a:gd name="T17" fmla="*/ 77 h 284"/>
                <a:gd name="T18" fmla="*/ 64 w 211"/>
                <a:gd name="T19" fmla="*/ 76 h 284"/>
                <a:gd name="T20" fmla="*/ 104 w 211"/>
                <a:gd name="T21" fmla="*/ 46 h 284"/>
                <a:gd name="T22" fmla="*/ 183 w 211"/>
                <a:gd name="T23" fmla="*/ 66 h 284"/>
                <a:gd name="T24" fmla="*/ 191 w 211"/>
                <a:gd name="T25" fmla="*/ 64 h 284"/>
                <a:gd name="T26" fmla="*/ 203 w 211"/>
                <a:gd name="T27" fmla="*/ 30 h 284"/>
                <a:gd name="T28" fmla="*/ 200 w 211"/>
                <a:gd name="T29" fmla="*/ 23 h 284"/>
                <a:gd name="T30" fmla="*/ 112 w 211"/>
                <a:gd name="T31" fmla="*/ 0 h 284"/>
                <a:gd name="T32" fmla="*/ 105 w 211"/>
                <a:gd name="T33" fmla="*/ 0 h 284"/>
                <a:gd name="T34" fmla="*/ 9 w 211"/>
                <a:gd name="T35" fmla="*/ 83 h 284"/>
                <a:gd name="T36" fmla="*/ 9 w 211"/>
                <a:gd name="T37" fmla="*/ 84 h 284"/>
                <a:gd name="T38" fmla="*/ 94 w 211"/>
                <a:gd name="T39" fmla="*/ 164 h 284"/>
                <a:gd name="T40" fmla="*/ 100 w 211"/>
                <a:gd name="T41" fmla="*/ 166 h 284"/>
                <a:gd name="T42" fmla="*/ 156 w 211"/>
                <a:gd name="T43" fmla="*/ 204 h 284"/>
                <a:gd name="T44" fmla="*/ 156 w 211"/>
                <a:gd name="T45" fmla="*/ 205 h 284"/>
                <a:gd name="T46" fmla="*/ 112 w 211"/>
                <a:gd name="T47" fmla="*/ 239 h 284"/>
                <a:gd name="T48" fmla="*/ 32 w 211"/>
                <a:gd name="T49" fmla="*/ 216 h 284"/>
                <a:gd name="T50" fmla="*/ 22 w 211"/>
                <a:gd name="T51" fmla="*/ 209 h 284"/>
                <a:gd name="T52" fmla="*/ 14 w 211"/>
                <a:gd name="T53" fmla="*/ 212 h 284"/>
                <a:gd name="T54" fmla="*/ 2 w 211"/>
                <a:gd name="T55" fmla="*/ 246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1" h="284">
                  <a:moveTo>
                    <a:pt x="2" y="246"/>
                  </a:moveTo>
                  <a:cubicBezTo>
                    <a:pt x="0" y="251"/>
                    <a:pt x="2" y="252"/>
                    <a:pt x="3" y="253"/>
                  </a:cubicBezTo>
                  <a:cubicBezTo>
                    <a:pt x="9" y="257"/>
                    <a:pt x="15" y="260"/>
                    <a:pt x="20" y="263"/>
                  </a:cubicBezTo>
                  <a:cubicBezTo>
                    <a:pt x="51" y="280"/>
                    <a:pt x="80" y="284"/>
                    <a:pt x="111" y="284"/>
                  </a:cubicBezTo>
                  <a:cubicBezTo>
                    <a:pt x="173" y="284"/>
                    <a:pt x="211" y="252"/>
                    <a:pt x="211" y="199"/>
                  </a:cubicBezTo>
                  <a:cubicBezTo>
                    <a:pt x="211" y="197"/>
                    <a:pt x="211" y="197"/>
                    <a:pt x="211" y="197"/>
                  </a:cubicBezTo>
                  <a:cubicBezTo>
                    <a:pt x="211" y="148"/>
                    <a:pt x="168" y="131"/>
                    <a:pt x="127" y="118"/>
                  </a:cubicBezTo>
                  <a:cubicBezTo>
                    <a:pt x="122" y="116"/>
                    <a:pt x="122" y="116"/>
                    <a:pt x="122" y="116"/>
                  </a:cubicBezTo>
                  <a:cubicBezTo>
                    <a:pt x="91" y="106"/>
                    <a:pt x="64" y="97"/>
                    <a:pt x="64" y="77"/>
                  </a:cubicBezTo>
                  <a:cubicBezTo>
                    <a:pt x="64" y="76"/>
                    <a:pt x="64" y="76"/>
                    <a:pt x="64" y="76"/>
                  </a:cubicBezTo>
                  <a:cubicBezTo>
                    <a:pt x="64" y="59"/>
                    <a:pt x="80" y="46"/>
                    <a:pt x="104" y="46"/>
                  </a:cubicBezTo>
                  <a:cubicBezTo>
                    <a:pt x="131" y="46"/>
                    <a:pt x="162" y="55"/>
                    <a:pt x="183" y="66"/>
                  </a:cubicBezTo>
                  <a:cubicBezTo>
                    <a:pt x="183" y="66"/>
                    <a:pt x="189" y="70"/>
                    <a:pt x="191" y="64"/>
                  </a:cubicBezTo>
                  <a:cubicBezTo>
                    <a:pt x="192" y="61"/>
                    <a:pt x="202" y="33"/>
                    <a:pt x="203" y="30"/>
                  </a:cubicBezTo>
                  <a:cubicBezTo>
                    <a:pt x="205" y="27"/>
                    <a:pt x="203" y="25"/>
                    <a:pt x="200" y="23"/>
                  </a:cubicBezTo>
                  <a:cubicBezTo>
                    <a:pt x="177" y="9"/>
                    <a:pt x="145" y="0"/>
                    <a:pt x="112" y="0"/>
                  </a:cubicBezTo>
                  <a:cubicBezTo>
                    <a:pt x="105" y="0"/>
                    <a:pt x="105" y="0"/>
                    <a:pt x="105" y="0"/>
                  </a:cubicBezTo>
                  <a:cubicBezTo>
                    <a:pt x="49" y="0"/>
                    <a:pt x="9" y="34"/>
                    <a:pt x="9" y="83"/>
                  </a:cubicBezTo>
                  <a:cubicBezTo>
                    <a:pt x="9" y="84"/>
                    <a:pt x="9" y="84"/>
                    <a:pt x="9" y="84"/>
                  </a:cubicBezTo>
                  <a:cubicBezTo>
                    <a:pt x="9" y="136"/>
                    <a:pt x="53" y="153"/>
                    <a:pt x="94" y="164"/>
                  </a:cubicBezTo>
                  <a:cubicBezTo>
                    <a:pt x="100" y="166"/>
                    <a:pt x="100" y="166"/>
                    <a:pt x="100" y="166"/>
                  </a:cubicBezTo>
                  <a:cubicBezTo>
                    <a:pt x="130" y="175"/>
                    <a:pt x="156" y="183"/>
                    <a:pt x="156" y="204"/>
                  </a:cubicBezTo>
                  <a:cubicBezTo>
                    <a:pt x="156" y="205"/>
                    <a:pt x="156" y="205"/>
                    <a:pt x="156" y="205"/>
                  </a:cubicBezTo>
                  <a:cubicBezTo>
                    <a:pt x="156" y="225"/>
                    <a:pt x="139" y="239"/>
                    <a:pt x="112" y="239"/>
                  </a:cubicBezTo>
                  <a:cubicBezTo>
                    <a:pt x="102" y="239"/>
                    <a:pt x="68" y="239"/>
                    <a:pt x="32" y="216"/>
                  </a:cubicBezTo>
                  <a:cubicBezTo>
                    <a:pt x="28" y="213"/>
                    <a:pt x="26" y="211"/>
                    <a:pt x="22" y="209"/>
                  </a:cubicBezTo>
                  <a:cubicBezTo>
                    <a:pt x="20" y="208"/>
                    <a:pt x="16" y="206"/>
                    <a:pt x="14" y="212"/>
                  </a:cubicBezTo>
                  <a:lnTo>
                    <a:pt x="2" y="24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54" name="Freeform 53"/>
            <p:cNvSpPr>
              <a:spLocks/>
            </p:cNvSpPr>
            <p:nvPr userDrawn="1"/>
          </p:nvSpPr>
          <p:spPr bwMode="auto">
            <a:xfrm>
              <a:off x="3443" y="1671"/>
              <a:ext cx="499" cy="672"/>
            </a:xfrm>
            <a:custGeom>
              <a:avLst/>
              <a:gdLst>
                <a:gd name="T0" fmla="*/ 2 w 211"/>
                <a:gd name="T1" fmla="*/ 246 h 284"/>
                <a:gd name="T2" fmla="*/ 3 w 211"/>
                <a:gd name="T3" fmla="*/ 253 h 284"/>
                <a:gd name="T4" fmla="*/ 20 w 211"/>
                <a:gd name="T5" fmla="*/ 263 h 284"/>
                <a:gd name="T6" fmla="*/ 111 w 211"/>
                <a:gd name="T7" fmla="*/ 284 h 284"/>
                <a:gd name="T8" fmla="*/ 211 w 211"/>
                <a:gd name="T9" fmla="*/ 199 h 284"/>
                <a:gd name="T10" fmla="*/ 211 w 211"/>
                <a:gd name="T11" fmla="*/ 197 h 284"/>
                <a:gd name="T12" fmla="*/ 127 w 211"/>
                <a:gd name="T13" fmla="*/ 118 h 284"/>
                <a:gd name="T14" fmla="*/ 122 w 211"/>
                <a:gd name="T15" fmla="*/ 116 h 284"/>
                <a:gd name="T16" fmla="*/ 64 w 211"/>
                <a:gd name="T17" fmla="*/ 77 h 284"/>
                <a:gd name="T18" fmla="*/ 64 w 211"/>
                <a:gd name="T19" fmla="*/ 76 h 284"/>
                <a:gd name="T20" fmla="*/ 104 w 211"/>
                <a:gd name="T21" fmla="*/ 46 h 284"/>
                <a:gd name="T22" fmla="*/ 183 w 211"/>
                <a:gd name="T23" fmla="*/ 66 h 284"/>
                <a:gd name="T24" fmla="*/ 191 w 211"/>
                <a:gd name="T25" fmla="*/ 64 h 284"/>
                <a:gd name="T26" fmla="*/ 203 w 211"/>
                <a:gd name="T27" fmla="*/ 30 h 284"/>
                <a:gd name="T28" fmla="*/ 200 w 211"/>
                <a:gd name="T29" fmla="*/ 23 h 284"/>
                <a:gd name="T30" fmla="*/ 112 w 211"/>
                <a:gd name="T31" fmla="*/ 0 h 284"/>
                <a:gd name="T32" fmla="*/ 105 w 211"/>
                <a:gd name="T33" fmla="*/ 0 h 284"/>
                <a:gd name="T34" fmla="*/ 9 w 211"/>
                <a:gd name="T35" fmla="*/ 83 h 284"/>
                <a:gd name="T36" fmla="*/ 9 w 211"/>
                <a:gd name="T37" fmla="*/ 84 h 284"/>
                <a:gd name="T38" fmla="*/ 94 w 211"/>
                <a:gd name="T39" fmla="*/ 164 h 284"/>
                <a:gd name="T40" fmla="*/ 100 w 211"/>
                <a:gd name="T41" fmla="*/ 166 h 284"/>
                <a:gd name="T42" fmla="*/ 156 w 211"/>
                <a:gd name="T43" fmla="*/ 204 h 284"/>
                <a:gd name="T44" fmla="*/ 156 w 211"/>
                <a:gd name="T45" fmla="*/ 205 h 284"/>
                <a:gd name="T46" fmla="*/ 112 w 211"/>
                <a:gd name="T47" fmla="*/ 239 h 284"/>
                <a:gd name="T48" fmla="*/ 32 w 211"/>
                <a:gd name="T49" fmla="*/ 216 h 284"/>
                <a:gd name="T50" fmla="*/ 22 w 211"/>
                <a:gd name="T51" fmla="*/ 209 h 284"/>
                <a:gd name="T52" fmla="*/ 14 w 211"/>
                <a:gd name="T53" fmla="*/ 212 h 284"/>
                <a:gd name="T54" fmla="*/ 2 w 211"/>
                <a:gd name="T55" fmla="*/ 246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1" h="284">
                  <a:moveTo>
                    <a:pt x="2" y="246"/>
                  </a:moveTo>
                  <a:cubicBezTo>
                    <a:pt x="0" y="251"/>
                    <a:pt x="2" y="252"/>
                    <a:pt x="3" y="253"/>
                  </a:cubicBezTo>
                  <a:cubicBezTo>
                    <a:pt x="9" y="257"/>
                    <a:pt x="15" y="260"/>
                    <a:pt x="20" y="263"/>
                  </a:cubicBezTo>
                  <a:cubicBezTo>
                    <a:pt x="51" y="280"/>
                    <a:pt x="80" y="284"/>
                    <a:pt x="111" y="284"/>
                  </a:cubicBezTo>
                  <a:cubicBezTo>
                    <a:pt x="173" y="284"/>
                    <a:pt x="211" y="252"/>
                    <a:pt x="211" y="199"/>
                  </a:cubicBezTo>
                  <a:cubicBezTo>
                    <a:pt x="211" y="197"/>
                    <a:pt x="211" y="197"/>
                    <a:pt x="211" y="197"/>
                  </a:cubicBezTo>
                  <a:cubicBezTo>
                    <a:pt x="211" y="148"/>
                    <a:pt x="168" y="131"/>
                    <a:pt x="127" y="118"/>
                  </a:cubicBezTo>
                  <a:cubicBezTo>
                    <a:pt x="122" y="116"/>
                    <a:pt x="122" y="116"/>
                    <a:pt x="122" y="116"/>
                  </a:cubicBezTo>
                  <a:cubicBezTo>
                    <a:pt x="91" y="106"/>
                    <a:pt x="64" y="97"/>
                    <a:pt x="64" y="77"/>
                  </a:cubicBezTo>
                  <a:cubicBezTo>
                    <a:pt x="64" y="76"/>
                    <a:pt x="64" y="76"/>
                    <a:pt x="64" y="76"/>
                  </a:cubicBezTo>
                  <a:cubicBezTo>
                    <a:pt x="64" y="59"/>
                    <a:pt x="80" y="46"/>
                    <a:pt x="104" y="46"/>
                  </a:cubicBezTo>
                  <a:cubicBezTo>
                    <a:pt x="131" y="46"/>
                    <a:pt x="162" y="55"/>
                    <a:pt x="183" y="66"/>
                  </a:cubicBezTo>
                  <a:cubicBezTo>
                    <a:pt x="183" y="66"/>
                    <a:pt x="189" y="70"/>
                    <a:pt x="191" y="64"/>
                  </a:cubicBezTo>
                  <a:cubicBezTo>
                    <a:pt x="192" y="61"/>
                    <a:pt x="202" y="33"/>
                    <a:pt x="203" y="30"/>
                  </a:cubicBezTo>
                  <a:cubicBezTo>
                    <a:pt x="205" y="27"/>
                    <a:pt x="203" y="25"/>
                    <a:pt x="200" y="23"/>
                  </a:cubicBezTo>
                  <a:cubicBezTo>
                    <a:pt x="177" y="9"/>
                    <a:pt x="145" y="0"/>
                    <a:pt x="112" y="0"/>
                  </a:cubicBezTo>
                  <a:cubicBezTo>
                    <a:pt x="105" y="0"/>
                    <a:pt x="105" y="0"/>
                    <a:pt x="105" y="0"/>
                  </a:cubicBezTo>
                  <a:cubicBezTo>
                    <a:pt x="49" y="0"/>
                    <a:pt x="9" y="34"/>
                    <a:pt x="9" y="83"/>
                  </a:cubicBezTo>
                  <a:cubicBezTo>
                    <a:pt x="9" y="84"/>
                    <a:pt x="9" y="84"/>
                    <a:pt x="9" y="84"/>
                  </a:cubicBezTo>
                  <a:cubicBezTo>
                    <a:pt x="9" y="136"/>
                    <a:pt x="53" y="153"/>
                    <a:pt x="94" y="164"/>
                  </a:cubicBezTo>
                  <a:cubicBezTo>
                    <a:pt x="100" y="166"/>
                    <a:pt x="100" y="166"/>
                    <a:pt x="100" y="166"/>
                  </a:cubicBezTo>
                  <a:cubicBezTo>
                    <a:pt x="130" y="175"/>
                    <a:pt x="156" y="183"/>
                    <a:pt x="156" y="204"/>
                  </a:cubicBezTo>
                  <a:cubicBezTo>
                    <a:pt x="156" y="205"/>
                    <a:pt x="156" y="205"/>
                    <a:pt x="156" y="205"/>
                  </a:cubicBezTo>
                  <a:cubicBezTo>
                    <a:pt x="156" y="225"/>
                    <a:pt x="139" y="239"/>
                    <a:pt x="112" y="239"/>
                  </a:cubicBezTo>
                  <a:cubicBezTo>
                    <a:pt x="102" y="239"/>
                    <a:pt x="68" y="239"/>
                    <a:pt x="32" y="216"/>
                  </a:cubicBezTo>
                  <a:cubicBezTo>
                    <a:pt x="28" y="213"/>
                    <a:pt x="25" y="212"/>
                    <a:pt x="22" y="209"/>
                  </a:cubicBezTo>
                  <a:cubicBezTo>
                    <a:pt x="21" y="209"/>
                    <a:pt x="16" y="207"/>
                    <a:pt x="14" y="212"/>
                  </a:cubicBezTo>
                  <a:lnTo>
                    <a:pt x="2" y="24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55" name="Freeform 54"/>
            <p:cNvSpPr>
              <a:spLocks noEditPoints="1"/>
            </p:cNvSpPr>
            <p:nvPr userDrawn="1"/>
          </p:nvSpPr>
          <p:spPr bwMode="auto">
            <a:xfrm>
              <a:off x="4455" y="1671"/>
              <a:ext cx="596" cy="672"/>
            </a:xfrm>
            <a:custGeom>
              <a:avLst/>
              <a:gdLst>
                <a:gd name="T0" fmla="*/ 245 w 252"/>
                <a:gd name="T1" fmla="*/ 87 h 284"/>
                <a:gd name="T2" fmla="*/ 221 w 252"/>
                <a:gd name="T3" fmla="*/ 42 h 284"/>
                <a:gd name="T4" fmla="*/ 181 w 252"/>
                <a:gd name="T5" fmla="*/ 12 h 284"/>
                <a:gd name="T6" fmla="*/ 126 w 252"/>
                <a:gd name="T7" fmla="*/ 0 h 284"/>
                <a:gd name="T8" fmla="*/ 71 w 252"/>
                <a:gd name="T9" fmla="*/ 12 h 284"/>
                <a:gd name="T10" fmla="*/ 31 w 252"/>
                <a:gd name="T11" fmla="*/ 42 h 284"/>
                <a:gd name="T12" fmla="*/ 7 w 252"/>
                <a:gd name="T13" fmla="*/ 87 h 284"/>
                <a:gd name="T14" fmla="*/ 0 w 252"/>
                <a:gd name="T15" fmla="*/ 142 h 284"/>
                <a:gd name="T16" fmla="*/ 7 w 252"/>
                <a:gd name="T17" fmla="*/ 198 h 284"/>
                <a:gd name="T18" fmla="*/ 31 w 252"/>
                <a:gd name="T19" fmla="*/ 243 h 284"/>
                <a:gd name="T20" fmla="*/ 71 w 252"/>
                <a:gd name="T21" fmla="*/ 273 h 284"/>
                <a:gd name="T22" fmla="*/ 126 w 252"/>
                <a:gd name="T23" fmla="*/ 284 h 284"/>
                <a:gd name="T24" fmla="*/ 181 w 252"/>
                <a:gd name="T25" fmla="*/ 273 h 284"/>
                <a:gd name="T26" fmla="*/ 221 w 252"/>
                <a:gd name="T27" fmla="*/ 243 h 284"/>
                <a:gd name="T28" fmla="*/ 245 w 252"/>
                <a:gd name="T29" fmla="*/ 198 h 284"/>
                <a:gd name="T30" fmla="*/ 252 w 252"/>
                <a:gd name="T31" fmla="*/ 142 h 284"/>
                <a:gd name="T32" fmla="*/ 245 w 252"/>
                <a:gd name="T33" fmla="*/ 87 h 284"/>
                <a:gd name="T34" fmla="*/ 193 w 252"/>
                <a:gd name="T35" fmla="*/ 142 h 284"/>
                <a:gd name="T36" fmla="*/ 176 w 252"/>
                <a:gd name="T37" fmla="*/ 213 h 284"/>
                <a:gd name="T38" fmla="*/ 126 w 252"/>
                <a:gd name="T39" fmla="*/ 237 h 284"/>
                <a:gd name="T40" fmla="*/ 76 w 252"/>
                <a:gd name="T41" fmla="*/ 213 h 284"/>
                <a:gd name="T42" fmla="*/ 60 w 252"/>
                <a:gd name="T43" fmla="*/ 142 h 284"/>
                <a:gd name="T44" fmla="*/ 76 w 252"/>
                <a:gd name="T45" fmla="*/ 72 h 284"/>
                <a:gd name="T46" fmla="*/ 126 w 252"/>
                <a:gd name="T47" fmla="*/ 48 h 284"/>
                <a:gd name="T48" fmla="*/ 176 w 252"/>
                <a:gd name="T49" fmla="*/ 72 h 284"/>
                <a:gd name="T50" fmla="*/ 193 w 252"/>
                <a:gd name="T51" fmla="*/ 14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2" h="284">
                  <a:moveTo>
                    <a:pt x="245" y="87"/>
                  </a:moveTo>
                  <a:cubicBezTo>
                    <a:pt x="240" y="69"/>
                    <a:pt x="232" y="54"/>
                    <a:pt x="221" y="42"/>
                  </a:cubicBezTo>
                  <a:cubicBezTo>
                    <a:pt x="211" y="29"/>
                    <a:pt x="197" y="19"/>
                    <a:pt x="181" y="12"/>
                  </a:cubicBezTo>
                  <a:cubicBezTo>
                    <a:pt x="166" y="4"/>
                    <a:pt x="147" y="0"/>
                    <a:pt x="126" y="0"/>
                  </a:cubicBezTo>
                  <a:cubicBezTo>
                    <a:pt x="105" y="0"/>
                    <a:pt x="86" y="4"/>
                    <a:pt x="71" y="12"/>
                  </a:cubicBezTo>
                  <a:cubicBezTo>
                    <a:pt x="55" y="19"/>
                    <a:pt x="41" y="29"/>
                    <a:pt x="31" y="42"/>
                  </a:cubicBezTo>
                  <a:cubicBezTo>
                    <a:pt x="20" y="54"/>
                    <a:pt x="12" y="69"/>
                    <a:pt x="7" y="87"/>
                  </a:cubicBezTo>
                  <a:cubicBezTo>
                    <a:pt x="2" y="104"/>
                    <a:pt x="0" y="122"/>
                    <a:pt x="0" y="142"/>
                  </a:cubicBezTo>
                  <a:cubicBezTo>
                    <a:pt x="0" y="162"/>
                    <a:pt x="2" y="181"/>
                    <a:pt x="7" y="198"/>
                  </a:cubicBezTo>
                  <a:cubicBezTo>
                    <a:pt x="12" y="215"/>
                    <a:pt x="20" y="230"/>
                    <a:pt x="31" y="243"/>
                  </a:cubicBezTo>
                  <a:cubicBezTo>
                    <a:pt x="41" y="255"/>
                    <a:pt x="55" y="265"/>
                    <a:pt x="71" y="273"/>
                  </a:cubicBezTo>
                  <a:cubicBezTo>
                    <a:pt x="86" y="280"/>
                    <a:pt x="105" y="284"/>
                    <a:pt x="126" y="284"/>
                  </a:cubicBezTo>
                  <a:cubicBezTo>
                    <a:pt x="147" y="284"/>
                    <a:pt x="166" y="280"/>
                    <a:pt x="181" y="273"/>
                  </a:cubicBezTo>
                  <a:cubicBezTo>
                    <a:pt x="197" y="265"/>
                    <a:pt x="211" y="255"/>
                    <a:pt x="221" y="243"/>
                  </a:cubicBezTo>
                  <a:cubicBezTo>
                    <a:pt x="232" y="230"/>
                    <a:pt x="240" y="215"/>
                    <a:pt x="245" y="198"/>
                  </a:cubicBezTo>
                  <a:cubicBezTo>
                    <a:pt x="250" y="181"/>
                    <a:pt x="252" y="162"/>
                    <a:pt x="252" y="142"/>
                  </a:cubicBezTo>
                  <a:cubicBezTo>
                    <a:pt x="252" y="122"/>
                    <a:pt x="250" y="104"/>
                    <a:pt x="245" y="87"/>
                  </a:cubicBezTo>
                  <a:moveTo>
                    <a:pt x="193" y="142"/>
                  </a:moveTo>
                  <a:cubicBezTo>
                    <a:pt x="193" y="172"/>
                    <a:pt x="187" y="196"/>
                    <a:pt x="176" y="213"/>
                  </a:cubicBezTo>
                  <a:cubicBezTo>
                    <a:pt x="165" y="229"/>
                    <a:pt x="149" y="237"/>
                    <a:pt x="126" y="237"/>
                  </a:cubicBezTo>
                  <a:cubicBezTo>
                    <a:pt x="103" y="237"/>
                    <a:pt x="87" y="229"/>
                    <a:pt x="76" y="213"/>
                  </a:cubicBezTo>
                  <a:cubicBezTo>
                    <a:pt x="65" y="196"/>
                    <a:pt x="60" y="172"/>
                    <a:pt x="60" y="142"/>
                  </a:cubicBezTo>
                  <a:cubicBezTo>
                    <a:pt x="60" y="112"/>
                    <a:pt x="65" y="89"/>
                    <a:pt x="76" y="72"/>
                  </a:cubicBezTo>
                  <a:cubicBezTo>
                    <a:pt x="87" y="56"/>
                    <a:pt x="103" y="48"/>
                    <a:pt x="126" y="48"/>
                  </a:cubicBezTo>
                  <a:cubicBezTo>
                    <a:pt x="149" y="48"/>
                    <a:pt x="165" y="56"/>
                    <a:pt x="176" y="72"/>
                  </a:cubicBezTo>
                  <a:cubicBezTo>
                    <a:pt x="187" y="89"/>
                    <a:pt x="193" y="112"/>
                    <a:pt x="193" y="14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56" name="Freeform 55"/>
            <p:cNvSpPr>
              <a:spLocks/>
            </p:cNvSpPr>
            <p:nvPr userDrawn="1"/>
          </p:nvSpPr>
          <p:spPr bwMode="auto">
            <a:xfrm>
              <a:off x="5566" y="1671"/>
              <a:ext cx="507" cy="670"/>
            </a:xfrm>
            <a:custGeom>
              <a:avLst/>
              <a:gdLst>
                <a:gd name="T0" fmla="*/ 199 w 214"/>
                <a:gd name="T1" fmla="*/ 229 h 283"/>
                <a:gd name="T2" fmla="*/ 193 w 214"/>
                <a:gd name="T3" fmla="*/ 226 h 283"/>
                <a:gd name="T4" fmla="*/ 169 w 214"/>
                <a:gd name="T5" fmla="*/ 233 h 283"/>
                <a:gd name="T6" fmla="*/ 140 w 214"/>
                <a:gd name="T7" fmla="*/ 235 h 283"/>
                <a:gd name="T8" fmla="*/ 81 w 214"/>
                <a:gd name="T9" fmla="*/ 213 h 283"/>
                <a:gd name="T10" fmla="*/ 59 w 214"/>
                <a:gd name="T11" fmla="*/ 142 h 283"/>
                <a:gd name="T12" fmla="*/ 79 w 214"/>
                <a:gd name="T13" fmla="*/ 74 h 283"/>
                <a:gd name="T14" fmla="*/ 136 w 214"/>
                <a:gd name="T15" fmla="*/ 49 h 283"/>
                <a:gd name="T16" fmla="*/ 191 w 214"/>
                <a:gd name="T17" fmla="*/ 56 h 283"/>
                <a:gd name="T18" fmla="*/ 197 w 214"/>
                <a:gd name="T19" fmla="*/ 53 h 283"/>
                <a:gd name="T20" fmla="*/ 210 w 214"/>
                <a:gd name="T21" fmla="*/ 18 h 283"/>
                <a:gd name="T22" fmla="*/ 206 w 214"/>
                <a:gd name="T23" fmla="*/ 11 h 283"/>
                <a:gd name="T24" fmla="*/ 172 w 214"/>
                <a:gd name="T25" fmla="*/ 3 h 283"/>
                <a:gd name="T26" fmla="*/ 133 w 214"/>
                <a:gd name="T27" fmla="*/ 0 h 283"/>
                <a:gd name="T28" fmla="*/ 75 w 214"/>
                <a:gd name="T29" fmla="*/ 11 h 283"/>
                <a:gd name="T30" fmla="*/ 34 w 214"/>
                <a:gd name="T31" fmla="*/ 41 h 283"/>
                <a:gd name="T32" fmla="*/ 9 w 214"/>
                <a:gd name="T33" fmla="*/ 86 h 283"/>
                <a:gd name="T34" fmla="*/ 0 w 214"/>
                <a:gd name="T35" fmla="*/ 142 h 283"/>
                <a:gd name="T36" fmla="*/ 35 w 214"/>
                <a:gd name="T37" fmla="*/ 245 h 283"/>
                <a:gd name="T38" fmla="*/ 137 w 214"/>
                <a:gd name="T39" fmla="*/ 283 h 283"/>
                <a:gd name="T40" fmla="*/ 210 w 214"/>
                <a:gd name="T41" fmla="*/ 270 h 283"/>
                <a:gd name="T42" fmla="*/ 212 w 214"/>
                <a:gd name="T43" fmla="*/ 264 h 283"/>
                <a:gd name="T44" fmla="*/ 199 w 214"/>
                <a:gd name="T45" fmla="*/ 229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4" h="283">
                  <a:moveTo>
                    <a:pt x="199" y="229"/>
                  </a:moveTo>
                  <a:cubicBezTo>
                    <a:pt x="198" y="224"/>
                    <a:pt x="193" y="226"/>
                    <a:pt x="193" y="226"/>
                  </a:cubicBezTo>
                  <a:cubicBezTo>
                    <a:pt x="185" y="229"/>
                    <a:pt x="177" y="231"/>
                    <a:pt x="169" y="233"/>
                  </a:cubicBezTo>
                  <a:cubicBezTo>
                    <a:pt x="160" y="234"/>
                    <a:pt x="151" y="235"/>
                    <a:pt x="140" y="235"/>
                  </a:cubicBezTo>
                  <a:cubicBezTo>
                    <a:pt x="115" y="235"/>
                    <a:pt x="95" y="227"/>
                    <a:pt x="81" y="213"/>
                  </a:cubicBezTo>
                  <a:cubicBezTo>
                    <a:pt x="67" y="198"/>
                    <a:pt x="59" y="174"/>
                    <a:pt x="59" y="142"/>
                  </a:cubicBezTo>
                  <a:cubicBezTo>
                    <a:pt x="59" y="113"/>
                    <a:pt x="66" y="91"/>
                    <a:pt x="79" y="74"/>
                  </a:cubicBezTo>
                  <a:cubicBezTo>
                    <a:pt x="91" y="57"/>
                    <a:pt x="111" y="49"/>
                    <a:pt x="136" y="49"/>
                  </a:cubicBezTo>
                  <a:cubicBezTo>
                    <a:pt x="158" y="49"/>
                    <a:pt x="174" y="51"/>
                    <a:pt x="191" y="56"/>
                  </a:cubicBezTo>
                  <a:cubicBezTo>
                    <a:pt x="191" y="56"/>
                    <a:pt x="195" y="58"/>
                    <a:pt x="197" y="53"/>
                  </a:cubicBezTo>
                  <a:cubicBezTo>
                    <a:pt x="201" y="40"/>
                    <a:pt x="205" y="31"/>
                    <a:pt x="210" y="18"/>
                  </a:cubicBezTo>
                  <a:cubicBezTo>
                    <a:pt x="211" y="14"/>
                    <a:pt x="208" y="12"/>
                    <a:pt x="206" y="11"/>
                  </a:cubicBezTo>
                  <a:cubicBezTo>
                    <a:pt x="200" y="9"/>
                    <a:pt x="184" y="5"/>
                    <a:pt x="172" y="3"/>
                  </a:cubicBezTo>
                  <a:cubicBezTo>
                    <a:pt x="161" y="1"/>
                    <a:pt x="148" y="0"/>
                    <a:pt x="133" y="0"/>
                  </a:cubicBezTo>
                  <a:cubicBezTo>
                    <a:pt x="111" y="0"/>
                    <a:pt x="92" y="4"/>
                    <a:pt x="75" y="11"/>
                  </a:cubicBezTo>
                  <a:cubicBezTo>
                    <a:pt x="59" y="19"/>
                    <a:pt x="45" y="29"/>
                    <a:pt x="34" y="41"/>
                  </a:cubicBezTo>
                  <a:cubicBezTo>
                    <a:pt x="23" y="54"/>
                    <a:pt x="14" y="69"/>
                    <a:pt x="9" y="86"/>
                  </a:cubicBezTo>
                  <a:cubicBezTo>
                    <a:pt x="3" y="103"/>
                    <a:pt x="0" y="122"/>
                    <a:pt x="0" y="142"/>
                  </a:cubicBezTo>
                  <a:cubicBezTo>
                    <a:pt x="0" y="185"/>
                    <a:pt x="12" y="220"/>
                    <a:pt x="35" y="245"/>
                  </a:cubicBezTo>
                  <a:cubicBezTo>
                    <a:pt x="58" y="270"/>
                    <a:pt x="92" y="283"/>
                    <a:pt x="137" y="283"/>
                  </a:cubicBezTo>
                  <a:cubicBezTo>
                    <a:pt x="163" y="283"/>
                    <a:pt x="190" y="278"/>
                    <a:pt x="210" y="270"/>
                  </a:cubicBezTo>
                  <a:cubicBezTo>
                    <a:pt x="210" y="270"/>
                    <a:pt x="214" y="268"/>
                    <a:pt x="212" y="264"/>
                  </a:cubicBezTo>
                  <a:lnTo>
                    <a:pt x="199" y="22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57" name="Freeform 56"/>
            <p:cNvSpPr>
              <a:spLocks noEditPoints="1"/>
            </p:cNvSpPr>
            <p:nvPr userDrawn="1"/>
          </p:nvSpPr>
          <p:spPr bwMode="auto">
            <a:xfrm>
              <a:off x="6108" y="1671"/>
              <a:ext cx="582" cy="672"/>
            </a:xfrm>
            <a:custGeom>
              <a:avLst/>
              <a:gdLst>
                <a:gd name="T0" fmla="*/ 235 w 246"/>
                <a:gd name="T1" fmla="*/ 77 h 284"/>
                <a:gd name="T2" fmla="*/ 213 w 246"/>
                <a:gd name="T3" fmla="*/ 36 h 284"/>
                <a:gd name="T4" fmla="*/ 179 w 246"/>
                <a:gd name="T5" fmla="*/ 11 h 284"/>
                <a:gd name="T6" fmla="*/ 129 w 246"/>
                <a:gd name="T7" fmla="*/ 0 h 284"/>
                <a:gd name="T8" fmla="*/ 71 w 246"/>
                <a:gd name="T9" fmla="*/ 12 h 284"/>
                <a:gd name="T10" fmla="*/ 31 w 246"/>
                <a:gd name="T11" fmla="*/ 42 h 284"/>
                <a:gd name="T12" fmla="*/ 7 w 246"/>
                <a:gd name="T13" fmla="*/ 88 h 284"/>
                <a:gd name="T14" fmla="*/ 0 w 246"/>
                <a:gd name="T15" fmla="*/ 144 h 284"/>
                <a:gd name="T16" fmla="*/ 8 w 246"/>
                <a:gd name="T17" fmla="*/ 200 h 284"/>
                <a:gd name="T18" fmla="*/ 33 w 246"/>
                <a:gd name="T19" fmla="*/ 244 h 284"/>
                <a:gd name="T20" fmla="*/ 77 w 246"/>
                <a:gd name="T21" fmla="*/ 273 h 284"/>
                <a:gd name="T22" fmla="*/ 141 w 246"/>
                <a:gd name="T23" fmla="*/ 284 h 284"/>
                <a:gd name="T24" fmla="*/ 229 w 246"/>
                <a:gd name="T25" fmla="*/ 266 h 284"/>
                <a:gd name="T26" fmla="*/ 230 w 246"/>
                <a:gd name="T27" fmla="*/ 258 h 284"/>
                <a:gd name="T28" fmla="*/ 219 w 246"/>
                <a:gd name="T29" fmla="*/ 226 h 284"/>
                <a:gd name="T30" fmla="*/ 212 w 246"/>
                <a:gd name="T31" fmla="*/ 223 h 284"/>
                <a:gd name="T32" fmla="*/ 140 w 246"/>
                <a:gd name="T33" fmla="*/ 236 h 284"/>
                <a:gd name="T34" fmla="*/ 80 w 246"/>
                <a:gd name="T35" fmla="*/ 215 h 284"/>
                <a:gd name="T36" fmla="*/ 60 w 246"/>
                <a:gd name="T37" fmla="*/ 157 h 284"/>
                <a:gd name="T38" fmla="*/ 235 w 246"/>
                <a:gd name="T39" fmla="*/ 157 h 284"/>
                <a:gd name="T40" fmla="*/ 240 w 246"/>
                <a:gd name="T41" fmla="*/ 152 h 284"/>
                <a:gd name="T42" fmla="*/ 235 w 246"/>
                <a:gd name="T43" fmla="*/ 77 h 284"/>
                <a:gd name="T44" fmla="*/ 61 w 246"/>
                <a:gd name="T45" fmla="*/ 113 h 284"/>
                <a:gd name="T46" fmla="*/ 75 w 246"/>
                <a:gd name="T47" fmla="*/ 72 h 284"/>
                <a:gd name="T48" fmla="*/ 125 w 246"/>
                <a:gd name="T49" fmla="*/ 47 h 284"/>
                <a:gd name="T50" fmla="*/ 174 w 246"/>
                <a:gd name="T51" fmla="*/ 72 h 284"/>
                <a:gd name="T52" fmla="*/ 186 w 246"/>
                <a:gd name="T53" fmla="*/ 113 h 284"/>
                <a:gd name="T54" fmla="*/ 61 w 246"/>
                <a:gd name="T55" fmla="*/ 113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46" h="284">
                  <a:moveTo>
                    <a:pt x="235" y="77"/>
                  </a:moveTo>
                  <a:cubicBezTo>
                    <a:pt x="231" y="60"/>
                    <a:pt x="220" y="44"/>
                    <a:pt x="213" y="36"/>
                  </a:cubicBezTo>
                  <a:cubicBezTo>
                    <a:pt x="201" y="24"/>
                    <a:pt x="190" y="15"/>
                    <a:pt x="179" y="11"/>
                  </a:cubicBezTo>
                  <a:cubicBezTo>
                    <a:pt x="165" y="4"/>
                    <a:pt x="148" y="0"/>
                    <a:pt x="129" y="0"/>
                  </a:cubicBezTo>
                  <a:cubicBezTo>
                    <a:pt x="107" y="0"/>
                    <a:pt x="87" y="4"/>
                    <a:pt x="71" y="12"/>
                  </a:cubicBezTo>
                  <a:cubicBezTo>
                    <a:pt x="55" y="19"/>
                    <a:pt x="42" y="30"/>
                    <a:pt x="31" y="42"/>
                  </a:cubicBezTo>
                  <a:cubicBezTo>
                    <a:pt x="20" y="55"/>
                    <a:pt x="12" y="71"/>
                    <a:pt x="7" y="88"/>
                  </a:cubicBezTo>
                  <a:cubicBezTo>
                    <a:pt x="2" y="105"/>
                    <a:pt x="0" y="124"/>
                    <a:pt x="0" y="144"/>
                  </a:cubicBezTo>
                  <a:cubicBezTo>
                    <a:pt x="0" y="164"/>
                    <a:pt x="2" y="183"/>
                    <a:pt x="8" y="200"/>
                  </a:cubicBezTo>
                  <a:cubicBezTo>
                    <a:pt x="13" y="217"/>
                    <a:pt x="21" y="232"/>
                    <a:pt x="33" y="244"/>
                  </a:cubicBezTo>
                  <a:cubicBezTo>
                    <a:pt x="44" y="257"/>
                    <a:pt x="59" y="266"/>
                    <a:pt x="77" y="273"/>
                  </a:cubicBezTo>
                  <a:cubicBezTo>
                    <a:pt x="95" y="280"/>
                    <a:pt x="116" y="284"/>
                    <a:pt x="141" y="284"/>
                  </a:cubicBezTo>
                  <a:cubicBezTo>
                    <a:pt x="191" y="283"/>
                    <a:pt x="218" y="272"/>
                    <a:pt x="229" y="266"/>
                  </a:cubicBezTo>
                  <a:cubicBezTo>
                    <a:pt x="231" y="265"/>
                    <a:pt x="232" y="263"/>
                    <a:pt x="230" y="258"/>
                  </a:cubicBezTo>
                  <a:cubicBezTo>
                    <a:pt x="219" y="226"/>
                    <a:pt x="219" y="226"/>
                    <a:pt x="219" y="226"/>
                  </a:cubicBezTo>
                  <a:cubicBezTo>
                    <a:pt x="217" y="221"/>
                    <a:pt x="212" y="223"/>
                    <a:pt x="212" y="223"/>
                  </a:cubicBezTo>
                  <a:cubicBezTo>
                    <a:pt x="200" y="227"/>
                    <a:pt x="182" y="236"/>
                    <a:pt x="140" y="236"/>
                  </a:cubicBezTo>
                  <a:cubicBezTo>
                    <a:pt x="113" y="235"/>
                    <a:pt x="93" y="227"/>
                    <a:pt x="80" y="215"/>
                  </a:cubicBezTo>
                  <a:cubicBezTo>
                    <a:pt x="67" y="202"/>
                    <a:pt x="61" y="183"/>
                    <a:pt x="60" y="157"/>
                  </a:cubicBezTo>
                  <a:cubicBezTo>
                    <a:pt x="235" y="157"/>
                    <a:pt x="235" y="157"/>
                    <a:pt x="235" y="157"/>
                  </a:cubicBezTo>
                  <a:cubicBezTo>
                    <a:pt x="235" y="157"/>
                    <a:pt x="240" y="157"/>
                    <a:pt x="240" y="152"/>
                  </a:cubicBezTo>
                  <a:cubicBezTo>
                    <a:pt x="240" y="150"/>
                    <a:pt x="246" y="116"/>
                    <a:pt x="235" y="77"/>
                  </a:cubicBezTo>
                  <a:close/>
                  <a:moveTo>
                    <a:pt x="61" y="113"/>
                  </a:moveTo>
                  <a:cubicBezTo>
                    <a:pt x="63" y="97"/>
                    <a:pt x="68" y="83"/>
                    <a:pt x="75" y="72"/>
                  </a:cubicBezTo>
                  <a:cubicBezTo>
                    <a:pt x="86" y="56"/>
                    <a:pt x="102" y="47"/>
                    <a:pt x="125" y="47"/>
                  </a:cubicBezTo>
                  <a:cubicBezTo>
                    <a:pt x="148" y="47"/>
                    <a:pt x="163" y="56"/>
                    <a:pt x="174" y="72"/>
                  </a:cubicBezTo>
                  <a:cubicBezTo>
                    <a:pt x="181" y="83"/>
                    <a:pt x="184" y="97"/>
                    <a:pt x="186" y="113"/>
                  </a:cubicBezTo>
                  <a:lnTo>
                    <a:pt x="61" y="11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58" name="Freeform 57"/>
            <p:cNvSpPr>
              <a:spLocks noEditPoints="1"/>
            </p:cNvSpPr>
            <p:nvPr userDrawn="1"/>
          </p:nvSpPr>
          <p:spPr bwMode="auto">
            <a:xfrm>
              <a:off x="2793" y="1671"/>
              <a:ext cx="581" cy="672"/>
            </a:xfrm>
            <a:custGeom>
              <a:avLst/>
              <a:gdLst>
                <a:gd name="T0" fmla="*/ 235 w 246"/>
                <a:gd name="T1" fmla="*/ 77 h 284"/>
                <a:gd name="T2" fmla="*/ 213 w 246"/>
                <a:gd name="T3" fmla="*/ 36 h 284"/>
                <a:gd name="T4" fmla="*/ 179 w 246"/>
                <a:gd name="T5" fmla="*/ 11 h 284"/>
                <a:gd name="T6" fmla="*/ 129 w 246"/>
                <a:gd name="T7" fmla="*/ 0 h 284"/>
                <a:gd name="T8" fmla="*/ 71 w 246"/>
                <a:gd name="T9" fmla="*/ 12 h 284"/>
                <a:gd name="T10" fmla="*/ 31 w 246"/>
                <a:gd name="T11" fmla="*/ 42 h 284"/>
                <a:gd name="T12" fmla="*/ 7 w 246"/>
                <a:gd name="T13" fmla="*/ 88 h 284"/>
                <a:gd name="T14" fmla="*/ 0 w 246"/>
                <a:gd name="T15" fmla="*/ 144 h 284"/>
                <a:gd name="T16" fmla="*/ 8 w 246"/>
                <a:gd name="T17" fmla="*/ 200 h 284"/>
                <a:gd name="T18" fmla="*/ 33 w 246"/>
                <a:gd name="T19" fmla="*/ 244 h 284"/>
                <a:gd name="T20" fmla="*/ 77 w 246"/>
                <a:gd name="T21" fmla="*/ 273 h 284"/>
                <a:gd name="T22" fmla="*/ 141 w 246"/>
                <a:gd name="T23" fmla="*/ 284 h 284"/>
                <a:gd name="T24" fmla="*/ 229 w 246"/>
                <a:gd name="T25" fmla="*/ 266 h 284"/>
                <a:gd name="T26" fmla="*/ 230 w 246"/>
                <a:gd name="T27" fmla="*/ 258 h 284"/>
                <a:gd name="T28" fmla="*/ 219 w 246"/>
                <a:gd name="T29" fmla="*/ 226 h 284"/>
                <a:gd name="T30" fmla="*/ 212 w 246"/>
                <a:gd name="T31" fmla="*/ 223 h 284"/>
                <a:gd name="T32" fmla="*/ 140 w 246"/>
                <a:gd name="T33" fmla="*/ 236 h 284"/>
                <a:gd name="T34" fmla="*/ 80 w 246"/>
                <a:gd name="T35" fmla="*/ 215 h 284"/>
                <a:gd name="T36" fmla="*/ 60 w 246"/>
                <a:gd name="T37" fmla="*/ 157 h 284"/>
                <a:gd name="T38" fmla="*/ 235 w 246"/>
                <a:gd name="T39" fmla="*/ 157 h 284"/>
                <a:gd name="T40" fmla="*/ 240 w 246"/>
                <a:gd name="T41" fmla="*/ 152 h 284"/>
                <a:gd name="T42" fmla="*/ 235 w 246"/>
                <a:gd name="T43" fmla="*/ 77 h 284"/>
                <a:gd name="T44" fmla="*/ 61 w 246"/>
                <a:gd name="T45" fmla="*/ 113 h 284"/>
                <a:gd name="T46" fmla="*/ 75 w 246"/>
                <a:gd name="T47" fmla="*/ 72 h 284"/>
                <a:gd name="T48" fmla="*/ 125 w 246"/>
                <a:gd name="T49" fmla="*/ 47 h 284"/>
                <a:gd name="T50" fmla="*/ 174 w 246"/>
                <a:gd name="T51" fmla="*/ 72 h 284"/>
                <a:gd name="T52" fmla="*/ 186 w 246"/>
                <a:gd name="T53" fmla="*/ 113 h 284"/>
                <a:gd name="T54" fmla="*/ 61 w 246"/>
                <a:gd name="T55" fmla="*/ 113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46" h="284">
                  <a:moveTo>
                    <a:pt x="235" y="77"/>
                  </a:moveTo>
                  <a:cubicBezTo>
                    <a:pt x="231" y="60"/>
                    <a:pt x="220" y="44"/>
                    <a:pt x="213" y="36"/>
                  </a:cubicBezTo>
                  <a:cubicBezTo>
                    <a:pt x="201" y="24"/>
                    <a:pt x="190" y="15"/>
                    <a:pt x="179" y="11"/>
                  </a:cubicBezTo>
                  <a:cubicBezTo>
                    <a:pt x="165" y="4"/>
                    <a:pt x="148" y="0"/>
                    <a:pt x="129" y="0"/>
                  </a:cubicBezTo>
                  <a:cubicBezTo>
                    <a:pt x="107" y="0"/>
                    <a:pt x="87" y="4"/>
                    <a:pt x="71" y="12"/>
                  </a:cubicBezTo>
                  <a:cubicBezTo>
                    <a:pt x="55" y="19"/>
                    <a:pt x="42" y="30"/>
                    <a:pt x="31" y="42"/>
                  </a:cubicBezTo>
                  <a:cubicBezTo>
                    <a:pt x="20" y="55"/>
                    <a:pt x="12" y="71"/>
                    <a:pt x="7" y="88"/>
                  </a:cubicBezTo>
                  <a:cubicBezTo>
                    <a:pt x="2" y="105"/>
                    <a:pt x="0" y="124"/>
                    <a:pt x="0" y="144"/>
                  </a:cubicBezTo>
                  <a:cubicBezTo>
                    <a:pt x="0" y="164"/>
                    <a:pt x="2" y="183"/>
                    <a:pt x="8" y="200"/>
                  </a:cubicBezTo>
                  <a:cubicBezTo>
                    <a:pt x="13" y="217"/>
                    <a:pt x="21" y="232"/>
                    <a:pt x="33" y="244"/>
                  </a:cubicBezTo>
                  <a:cubicBezTo>
                    <a:pt x="44" y="257"/>
                    <a:pt x="59" y="266"/>
                    <a:pt x="77" y="273"/>
                  </a:cubicBezTo>
                  <a:cubicBezTo>
                    <a:pt x="95" y="280"/>
                    <a:pt x="116" y="284"/>
                    <a:pt x="141" y="284"/>
                  </a:cubicBezTo>
                  <a:cubicBezTo>
                    <a:pt x="191" y="283"/>
                    <a:pt x="218" y="272"/>
                    <a:pt x="229" y="266"/>
                  </a:cubicBezTo>
                  <a:cubicBezTo>
                    <a:pt x="231" y="265"/>
                    <a:pt x="232" y="263"/>
                    <a:pt x="230" y="258"/>
                  </a:cubicBezTo>
                  <a:cubicBezTo>
                    <a:pt x="219" y="226"/>
                    <a:pt x="219" y="226"/>
                    <a:pt x="219" y="226"/>
                  </a:cubicBezTo>
                  <a:cubicBezTo>
                    <a:pt x="217" y="221"/>
                    <a:pt x="212" y="223"/>
                    <a:pt x="212" y="223"/>
                  </a:cubicBezTo>
                  <a:cubicBezTo>
                    <a:pt x="200" y="227"/>
                    <a:pt x="182" y="236"/>
                    <a:pt x="140" y="236"/>
                  </a:cubicBezTo>
                  <a:cubicBezTo>
                    <a:pt x="113" y="235"/>
                    <a:pt x="93" y="227"/>
                    <a:pt x="80" y="215"/>
                  </a:cubicBezTo>
                  <a:cubicBezTo>
                    <a:pt x="67" y="202"/>
                    <a:pt x="61" y="183"/>
                    <a:pt x="60" y="157"/>
                  </a:cubicBezTo>
                  <a:cubicBezTo>
                    <a:pt x="235" y="157"/>
                    <a:pt x="235" y="157"/>
                    <a:pt x="235" y="157"/>
                  </a:cubicBezTo>
                  <a:cubicBezTo>
                    <a:pt x="235" y="157"/>
                    <a:pt x="240" y="157"/>
                    <a:pt x="240" y="152"/>
                  </a:cubicBezTo>
                  <a:cubicBezTo>
                    <a:pt x="240" y="150"/>
                    <a:pt x="246" y="116"/>
                    <a:pt x="235" y="77"/>
                  </a:cubicBezTo>
                  <a:close/>
                  <a:moveTo>
                    <a:pt x="61" y="113"/>
                  </a:moveTo>
                  <a:cubicBezTo>
                    <a:pt x="63" y="97"/>
                    <a:pt x="68" y="83"/>
                    <a:pt x="75" y="72"/>
                  </a:cubicBezTo>
                  <a:cubicBezTo>
                    <a:pt x="86" y="56"/>
                    <a:pt x="102" y="47"/>
                    <a:pt x="125" y="47"/>
                  </a:cubicBezTo>
                  <a:cubicBezTo>
                    <a:pt x="148" y="47"/>
                    <a:pt x="163" y="56"/>
                    <a:pt x="174" y="72"/>
                  </a:cubicBezTo>
                  <a:cubicBezTo>
                    <a:pt x="181" y="83"/>
                    <a:pt x="184" y="97"/>
                    <a:pt x="186" y="113"/>
                  </a:cubicBezTo>
                  <a:lnTo>
                    <a:pt x="61" y="11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59" name="Freeform 58"/>
            <p:cNvSpPr>
              <a:spLocks noEditPoints="1"/>
            </p:cNvSpPr>
            <p:nvPr userDrawn="1"/>
          </p:nvSpPr>
          <p:spPr bwMode="auto">
            <a:xfrm>
              <a:off x="1870" y="1671"/>
              <a:ext cx="537" cy="672"/>
            </a:xfrm>
            <a:custGeom>
              <a:avLst/>
              <a:gdLst>
                <a:gd name="T0" fmla="*/ 142 w 227"/>
                <a:gd name="T1" fmla="*/ 105 h 284"/>
                <a:gd name="T2" fmla="*/ 115 w 227"/>
                <a:gd name="T3" fmla="*/ 104 h 284"/>
                <a:gd name="T4" fmla="*/ 72 w 227"/>
                <a:gd name="T5" fmla="*/ 110 h 284"/>
                <a:gd name="T6" fmla="*/ 35 w 227"/>
                <a:gd name="T7" fmla="*/ 127 h 284"/>
                <a:gd name="T8" fmla="*/ 10 w 227"/>
                <a:gd name="T9" fmla="*/ 156 h 284"/>
                <a:gd name="T10" fmla="*/ 0 w 227"/>
                <a:gd name="T11" fmla="*/ 196 h 284"/>
                <a:gd name="T12" fmla="*/ 8 w 227"/>
                <a:gd name="T13" fmla="*/ 236 h 284"/>
                <a:gd name="T14" fmla="*/ 31 w 227"/>
                <a:gd name="T15" fmla="*/ 263 h 284"/>
                <a:gd name="T16" fmla="*/ 67 w 227"/>
                <a:gd name="T17" fmla="*/ 279 h 284"/>
                <a:gd name="T18" fmla="*/ 113 w 227"/>
                <a:gd name="T19" fmla="*/ 284 h 284"/>
                <a:gd name="T20" fmla="*/ 166 w 227"/>
                <a:gd name="T21" fmla="*/ 279 h 284"/>
                <a:gd name="T22" fmla="*/ 210 w 227"/>
                <a:gd name="T23" fmla="*/ 271 h 284"/>
                <a:gd name="T24" fmla="*/ 223 w 227"/>
                <a:gd name="T25" fmla="*/ 267 h 284"/>
                <a:gd name="T26" fmla="*/ 227 w 227"/>
                <a:gd name="T27" fmla="*/ 262 h 284"/>
                <a:gd name="T28" fmla="*/ 227 w 227"/>
                <a:gd name="T29" fmla="*/ 102 h 284"/>
                <a:gd name="T30" fmla="*/ 199 w 227"/>
                <a:gd name="T31" fmla="*/ 24 h 284"/>
                <a:gd name="T32" fmla="*/ 118 w 227"/>
                <a:gd name="T33" fmla="*/ 0 h 284"/>
                <a:gd name="T34" fmla="*/ 72 w 227"/>
                <a:gd name="T35" fmla="*/ 4 h 284"/>
                <a:gd name="T36" fmla="*/ 18 w 227"/>
                <a:gd name="T37" fmla="*/ 24 h 284"/>
                <a:gd name="T38" fmla="*/ 16 w 227"/>
                <a:gd name="T39" fmla="*/ 31 h 284"/>
                <a:gd name="T40" fmla="*/ 28 w 227"/>
                <a:gd name="T41" fmla="*/ 64 h 284"/>
                <a:gd name="T42" fmla="*/ 34 w 227"/>
                <a:gd name="T43" fmla="*/ 67 h 284"/>
                <a:gd name="T44" fmla="*/ 37 w 227"/>
                <a:gd name="T45" fmla="*/ 66 h 284"/>
                <a:gd name="T46" fmla="*/ 113 w 227"/>
                <a:gd name="T47" fmla="*/ 48 h 284"/>
                <a:gd name="T48" fmla="*/ 157 w 227"/>
                <a:gd name="T49" fmla="*/ 59 h 284"/>
                <a:gd name="T50" fmla="*/ 171 w 227"/>
                <a:gd name="T51" fmla="*/ 101 h 284"/>
                <a:gd name="T52" fmla="*/ 171 w 227"/>
                <a:gd name="T53" fmla="*/ 109 h 284"/>
                <a:gd name="T54" fmla="*/ 142 w 227"/>
                <a:gd name="T55" fmla="*/ 105 h 284"/>
                <a:gd name="T56" fmla="*/ 72 w 227"/>
                <a:gd name="T57" fmla="*/ 228 h 284"/>
                <a:gd name="T58" fmla="*/ 62 w 227"/>
                <a:gd name="T59" fmla="*/ 218 h 284"/>
                <a:gd name="T60" fmla="*/ 57 w 227"/>
                <a:gd name="T61" fmla="*/ 195 h 284"/>
                <a:gd name="T62" fmla="*/ 73 w 227"/>
                <a:gd name="T63" fmla="*/ 161 h 284"/>
                <a:gd name="T64" fmla="*/ 123 w 227"/>
                <a:gd name="T65" fmla="*/ 148 h 284"/>
                <a:gd name="T66" fmla="*/ 171 w 227"/>
                <a:gd name="T67" fmla="*/ 152 h 284"/>
                <a:gd name="T68" fmla="*/ 171 w 227"/>
                <a:gd name="T69" fmla="*/ 232 h 284"/>
                <a:gd name="T70" fmla="*/ 171 w 227"/>
                <a:gd name="T71" fmla="*/ 232 h 284"/>
                <a:gd name="T72" fmla="*/ 124 w 227"/>
                <a:gd name="T73" fmla="*/ 238 h 284"/>
                <a:gd name="T74" fmla="*/ 72 w 227"/>
                <a:gd name="T75" fmla="*/ 228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27" h="284">
                  <a:moveTo>
                    <a:pt x="142" y="105"/>
                  </a:moveTo>
                  <a:cubicBezTo>
                    <a:pt x="135" y="105"/>
                    <a:pt x="126" y="104"/>
                    <a:pt x="115" y="104"/>
                  </a:cubicBezTo>
                  <a:cubicBezTo>
                    <a:pt x="100" y="104"/>
                    <a:pt x="85" y="106"/>
                    <a:pt x="72" y="110"/>
                  </a:cubicBezTo>
                  <a:cubicBezTo>
                    <a:pt x="58" y="114"/>
                    <a:pt x="46" y="119"/>
                    <a:pt x="35" y="127"/>
                  </a:cubicBezTo>
                  <a:cubicBezTo>
                    <a:pt x="24" y="134"/>
                    <a:pt x="16" y="144"/>
                    <a:pt x="10" y="156"/>
                  </a:cubicBezTo>
                  <a:cubicBezTo>
                    <a:pt x="4" y="167"/>
                    <a:pt x="0" y="181"/>
                    <a:pt x="0" y="196"/>
                  </a:cubicBezTo>
                  <a:cubicBezTo>
                    <a:pt x="0" y="212"/>
                    <a:pt x="3" y="225"/>
                    <a:pt x="8" y="236"/>
                  </a:cubicBezTo>
                  <a:cubicBezTo>
                    <a:pt x="14" y="247"/>
                    <a:pt x="21" y="256"/>
                    <a:pt x="31" y="263"/>
                  </a:cubicBezTo>
                  <a:cubicBezTo>
                    <a:pt x="41" y="270"/>
                    <a:pt x="53" y="276"/>
                    <a:pt x="67" y="279"/>
                  </a:cubicBezTo>
                  <a:cubicBezTo>
                    <a:pt x="81" y="282"/>
                    <a:pt x="96" y="284"/>
                    <a:pt x="113" y="284"/>
                  </a:cubicBezTo>
                  <a:cubicBezTo>
                    <a:pt x="131" y="284"/>
                    <a:pt x="149" y="282"/>
                    <a:pt x="166" y="279"/>
                  </a:cubicBezTo>
                  <a:cubicBezTo>
                    <a:pt x="184" y="276"/>
                    <a:pt x="205" y="272"/>
                    <a:pt x="210" y="271"/>
                  </a:cubicBezTo>
                  <a:cubicBezTo>
                    <a:pt x="216" y="269"/>
                    <a:pt x="223" y="267"/>
                    <a:pt x="223" y="267"/>
                  </a:cubicBezTo>
                  <a:cubicBezTo>
                    <a:pt x="227" y="266"/>
                    <a:pt x="227" y="262"/>
                    <a:pt x="227" y="262"/>
                  </a:cubicBezTo>
                  <a:cubicBezTo>
                    <a:pt x="227" y="102"/>
                    <a:pt x="227" y="102"/>
                    <a:pt x="227" y="102"/>
                  </a:cubicBezTo>
                  <a:cubicBezTo>
                    <a:pt x="227" y="67"/>
                    <a:pt x="217" y="40"/>
                    <a:pt x="199" y="24"/>
                  </a:cubicBezTo>
                  <a:cubicBezTo>
                    <a:pt x="180" y="8"/>
                    <a:pt x="153" y="0"/>
                    <a:pt x="118" y="0"/>
                  </a:cubicBezTo>
                  <a:cubicBezTo>
                    <a:pt x="105" y="0"/>
                    <a:pt x="84" y="2"/>
                    <a:pt x="72" y="4"/>
                  </a:cubicBezTo>
                  <a:cubicBezTo>
                    <a:pt x="72" y="4"/>
                    <a:pt x="33" y="12"/>
                    <a:pt x="18" y="24"/>
                  </a:cubicBezTo>
                  <a:cubicBezTo>
                    <a:pt x="18" y="24"/>
                    <a:pt x="14" y="26"/>
                    <a:pt x="16" y="31"/>
                  </a:cubicBezTo>
                  <a:cubicBezTo>
                    <a:pt x="28" y="64"/>
                    <a:pt x="28" y="64"/>
                    <a:pt x="28" y="64"/>
                  </a:cubicBezTo>
                  <a:cubicBezTo>
                    <a:pt x="30" y="69"/>
                    <a:pt x="34" y="67"/>
                    <a:pt x="34" y="67"/>
                  </a:cubicBezTo>
                  <a:cubicBezTo>
                    <a:pt x="34" y="67"/>
                    <a:pt x="35" y="67"/>
                    <a:pt x="37" y="66"/>
                  </a:cubicBezTo>
                  <a:cubicBezTo>
                    <a:pt x="71" y="48"/>
                    <a:pt x="113" y="48"/>
                    <a:pt x="113" y="48"/>
                  </a:cubicBezTo>
                  <a:cubicBezTo>
                    <a:pt x="132" y="48"/>
                    <a:pt x="147" y="52"/>
                    <a:pt x="157" y="59"/>
                  </a:cubicBezTo>
                  <a:cubicBezTo>
                    <a:pt x="166" y="67"/>
                    <a:pt x="171" y="78"/>
                    <a:pt x="171" y="101"/>
                  </a:cubicBezTo>
                  <a:cubicBezTo>
                    <a:pt x="171" y="109"/>
                    <a:pt x="171" y="109"/>
                    <a:pt x="171" y="109"/>
                  </a:cubicBezTo>
                  <a:cubicBezTo>
                    <a:pt x="156" y="106"/>
                    <a:pt x="142" y="105"/>
                    <a:pt x="142" y="105"/>
                  </a:cubicBezTo>
                  <a:close/>
                  <a:moveTo>
                    <a:pt x="72" y="228"/>
                  </a:moveTo>
                  <a:cubicBezTo>
                    <a:pt x="66" y="223"/>
                    <a:pt x="65" y="221"/>
                    <a:pt x="62" y="218"/>
                  </a:cubicBezTo>
                  <a:cubicBezTo>
                    <a:pt x="59" y="212"/>
                    <a:pt x="57" y="205"/>
                    <a:pt x="57" y="195"/>
                  </a:cubicBezTo>
                  <a:cubicBezTo>
                    <a:pt x="57" y="180"/>
                    <a:pt x="62" y="169"/>
                    <a:pt x="73" y="161"/>
                  </a:cubicBezTo>
                  <a:cubicBezTo>
                    <a:pt x="73" y="161"/>
                    <a:pt x="88" y="148"/>
                    <a:pt x="123" y="148"/>
                  </a:cubicBezTo>
                  <a:cubicBezTo>
                    <a:pt x="149" y="149"/>
                    <a:pt x="171" y="152"/>
                    <a:pt x="171" y="152"/>
                  </a:cubicBezTo>
                  <a:cubicBezTo>
                    <a:pt x="171" y="232"/>
                    <a:pt x="171" y="232"/>
                    <a:pt x="171" y="232"/>
                  </a:cubicBezTo>
                  <a:cubicBezTo>
                    <a:pt x="171" y="232"/>
                    <a:pt x="171" y="232"/>
                    <a:pt x="171" y="232"/>
                  </a:cubicBezTo>
                  <a:cubicBezTo>
                    <a:pt x="171" y="232"/>
                    <a:pt x="149" y="237"/>
                    <a:pt x="124" y="238"/>
                  </a:cubicBezTo>
                  <a:cubicBezTo>
                    <a:pt x="88" y="240"/>
                    <a:pt x="72" y="228"/>
                    <a:pt x="72" y="22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60" name="Freeform 59"/>
            <p:cNvSpPr>
              <a:spLocks/>
            </p:cNvSpPr>
            <p:nvPr userDrawn="1"/>
          </p:nvSpPr>
          <p:spPr bwMode="auto">
            <a:xfrm>
              <a:off x="5162" y="1676"/>
              <a:ext cx="386" cy="653"/>
            </a:xfrm>
            <a:custGeom>
              <a:avLst/>
              <a:gdLst>
                <a:gd name="T0" fmla="*/ 162 w 163"/>
                <a:gd name="T1" fmla="*/ 13 h 276"/>
                <a:gd name="T2" fmla="*/ 159 w 163"/>
                <a:gd name="T3" fmla="*/ 7 h 276"/>
                <a:gd name="T4" fmla="*/ 130 w 163"/>
                <a:gd name="T5" fmla="*/ 2 h 276"/>
                <a:gd name="T6" fmla="*/ 85 w 163"/>
                <a:gd name="T7" fmla="*/ 9 h 276"/>
                <a:gd name="T8" fmla="*/ 55 w 163"/>
                <a:gd name="T9" fmla="*/ 31 h 276"/>
                <a:gd name="T10" fmla="*/ 55 w 163"/>
                <a:gd name="T11" fmla="*/ 9 h 276"/>
                <a:gd name="T12" fmla="*/ 50 w 163"/>
                <a:gd name="T13" fmla="*/ 4 h 276"/>
                <a:gd name="T14" fmla="*/ 5 w 163"/>
                <a:gd name="T15" fmla="*/ 4 h 276"/>
                <a:gd name="T16" fmla="*/ 0 w 163"/>
                <a:gd name="T17" fmla="*/ 9 h 276"/>
                <a:gd name="T18" fmla="*/ 0 w 163"/>
                <a:gd name="T19" fmla="*/ 270 h 276"/>
                <a:gd name="T20" fmla="*/ 6 w 163"/>
                <a:gd name="T21" fmla="*/ 276 h 276"/>
                <a:gd name="T22" fmla="*/ 52 w 163"/>
                <a:gd name="T23" fmla="*/ 276 h 276"/>
                <a:gd name="T24" fmla="*/ 57 w 163"/>
                <a:gd name="T25" fmla="*/ 270 h 276"/>
                <a:gd name="T26" fmla="*/ 57 w 163"/>
                <a:gd name="T27" fmla="*/ 140 h 276"/>
                <a:gd name="T28" fmla="*/ 63 w 163"/>
                <a:gd name="T29" fmla="*/ 94 h 276"/>
                <a:gd name="T30" fmla="*/ 78 w 163"/>
                <a:gd name="T31" fmla="*/ 68 h 276"/>
                <a:gd name="T32" fmla="*/ 100 w 163"/>
                <a:gd name="T33" fmla="*/ 55 h 276"/>
                <a:gd name="T34" fmla="*/ 123 w 163"/>
                <a:gd name="T35" fmla="*/ 52 h 276"/>
                <a:gd name="T36" fmla="*/ 142 w 163"/>
                <a:gd name="T37" fmla="*/ 54 h 276"/>
                <a:gd name="T38" fmla="*/ 149 w 163"/>
                <a:gd name="T39" fmla="*/ 50 h 276"/>
                <a:gd name="T40" fmla="*/ 162 w 163"/>
                <a:gd name="T41" fmla="*/ 13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76">
                  <a:moveTo>
                    <a:pt x="162" y="13"/>
                  </a:moveTo>
                  <a:cubicBezTo>
                    <a:pt x="163" y="9"/>
                    <a:pt x="161" y="7"/>
                    <a:pt x="159" y="7"/>
                  </a:cubicBezTo>
                  <a:cubicBezTo>
                    <a:pt x="156" y="5"/>
                    <a:pt x="142" y="2"/>
                    <a:pt x="130" y="2"/>
                  </a:cubicBezTo>
                  <a:cubicBezTo>
                    <a:pt x="108" y="0"/>
                    <a:pt x="96" y="4"/>
                    <a:pt x="85" y="9"/>
                  </a:cubicBezTo>
                  <a:cubicBezTo>
                    <a:pt x="74" y="14"/>
                    <a:pt x="62" y="22"/>
                    <a:pt x="55" y="31"/>
                  </a:cubicBezTo>
                  <a:cubicBezTo>
                    <a:pt x="55" y="9"/>
                    <a:pt x="55" y="9"/>
                    <a:pt x="55" y="9"/>
                  </a:cubicBezTo>
                  <a:cubicBezTo>
                    <a:pt x="55" y="6"/>
                    <a:pt x="53" y="4"/>
                    <a:pt x="50" y="4"/>
                  </a:cubicBezTo>
                  <a:cubicBezTo>
                    <a:pt x="5" y="4"/>
                    <a:pt x="5" y="4"/>
                    <a:pt x="5" y="4"/>
                  </a:cubicBezTo>
                  <a:cubicBezTo>
                    <a:pt x="3" y="4"/>
                    <a:pt x="0" y="6"/>
                    <a:pt x="0" y="9"/>
                  </a:cubicBezTo>
                  <a:cubicBezTo>
                    <a:pt x="0" y="270"/>
                    <a:pt x="0" y="270"/>
                    <a:pt x="0" y="270"/>
                  </a:cubicBezTo>
                  <a:cubicBezTo>
                    <a:pt x="0" y="273"/>
                    <a:pt x="3" y="276"/>
                    <a:pt x="6" y="276"/>
                  </a:cubicBezTo>
                  <a:cubicBezTo>
                    <a:pt x="52" y="276"/>
                    <a:pt x="52" y="276"/>
                    <a:pt x="52" y="276"/>
                  </a:cubicBezTo>
                  <a:cubicBezTo>
                    <a:pt x="55" y="276"/>
                    <a:pt x="57" y="273"/>
                    <a:pt x="57" y="270"/>
                  </a:cubicBezTo>
                  <a:cubicBezTo>
                    <a:pt x="57" y="140"/>
                    <a:pt x="57" y="140"/>
                    <a:pt x="57" y="140"/>
                  </a:cubicBezTo>
                  <a:cubicBezTo>
                    <a:pt x="57" y="123"/>
                    <a:pt x="59" y="105"/>
                    <a:pt x="63" y="94"/>
                  </a:cubicBezTo>
                  <a:cubicBezTo>
                    <a:pt x="67" y="83"/>
                    <a:pt x="72" y="75"/>
                    <a:pt x="78" y="68"/>
                  </a:cubicBezTo>
                  <a:cubicBezTo>
                    <a:pt x="85" y="62"/>
                    <a:pt x="92" y="58"/>
                    <a:pt x="100" y="55"/>
                  </a:cubicBezTo>
                  <a:cubicBezTo>
                    <a:pt x="108" y="53"/>
                    <a:pt x="117" y="52"/>
                    <a:pt x="123" y="52"/>
                  </a:cubicBezTo>
                  <a:cubicBezTo>
                    <a:pt x="132" y="52"/>
                    <a:pt x="142" y="54"/>
                    <a:pt x="142" y="54"/>
                  </a:cubicBezTo>
                  <a:cubicBezTo>
                    <a:pt x="146" y="55"/>
                    <a:pt x="148" y="53"/>
                    <a:pt x="149" y="50"/>
                  </a:cubicBezTo>
                  <a:cubicBezTo>
                    <a:pt x="152" y="42"/>
                    <a:pt x="160" y="18"/>
                    <a:pt x="162" y="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61" name="Freeform 60"/>
            <p:cNvSpPr>
              <a:spLocks/>
            </p:cNvSpPr>
            <p:nvPr userDrawn="1"/>
          </p:nvSpPr>
          <p:spPr bwMode="auto">
            <a:xfrm>
              <a:off x="3807" y="1406"/>
              <a:ext cx="728" cy="1219"/>
            </a:xfrm>
            <a:custGeom>
              <a:avLst/>
              <a:gdLst>
                <a:gd name="T0" fmla="*/ 303 w 308"/>
                <a:gd name="T1" fmla="*/ 6 h 515"/>
                <a:gd name="T2" fmla="*/ 286 w 308"/>
                <a:gd name="T3" fmla="*/ 2 h 515"/>
                <a:gd name="T4" fmla="*/ 262 w 308"/>
                <a:gd name="T5" fmla="*/ 0 h 515"/>
                <a:gd name="T6" fmla="*/ 188 w 308"/>
                <a:gd name="T7" fmla="*/ 27 h 515"/>
                <a:gd name="T8" fmla="*/ 153 w 308"/>
                <a:gd name="T9" fmla="*/ 106 h 515"/>
                <a:gd name="T10" fmla="*/ 151 w 308"/>
                <a:gd name="T11" fmla="*/ 118 h 515"/>
                <a:gd name="T12" fmla="*/ 111 w 308"/>
                <a:gd name="T13" fmla="*/ 118 h 515"/>
                <a:gd name="T14" fmla="*/ 105 w 308"/>
                <a:gd name="T15" fmla="*/ 123 h 515"/>
                <a:gd name="T16" fmla="*/ 99 w 308"/>
                <a:gd name="T17" fmla="*/ 159 h 515"/>
                <a:gd name="T18" fmla="*/ 104 w 308"/>
                <a:gd name="T19" fmla="*/ 165 h 515"/>
                <a:gd name="T20" fmla="*/ 143 w 308"/>
                <a:gd name="T21" fmla="*/ 165 h 515"/>
                <a:gd name="T22" fmla="*/ 104 w 308"/>
                <a:gd name="T23" fmla="*/ 384 h 515"/>
                <a:gd name="T24" fmla="*/ 93 w 308"/>
                <a:gd name="T25" fmla="*/ 427 h 515"/>
                <a:gd name="T26" fmla="*/ 81 w 308"/>
                <a:gd name="T27" fmla="*/ 452 h 515"/>
                <a:gd name="T28" fmla="*/ 65 w 308"/>
                <a:gd name="T29" fmla="*/ 464 h 515"/>
                <a:gd name="T30" fmla="*/ 44 w 308"/>
                <a:gd name="T31" fmla="*/ 467 h 515"/>
                <a:gd name="T32" fmla="*/ 30 w 308"/>
                <a:gd name="T33" fmla="*/ 466 h 515"/>
                <a:gd name="T34" fmla="*/ 21 w 308"/>
                <a:gd name="T35" fmla="*/ 463 h 515"/>
                <a:gd name="T36" fmla="*/ 15 w 308"/>
                <a:gd name="T37" fmla="*/ 466 h 515"/>
                <a:gd name="T38" fmla="*/ 2 w 308"/>
                <a:gd name="T39" fmla="*/ 501 h 515"/>
                <a:gd name="T40" fmla="*/ 4 w 308"/>
                <a:gd name="T41" fmla="*/ 508 h 515"/>
                <a:gd name="T42" fmla="*/ 20 w 308"/>
                <a:gd name="T43" fmla="*/ 513 h 515"/>
                <a:gd name="T44" fmla="*/ 46 w 308"/>
                <a:gd name="T45" fmla="*/ 515 h 515"/>
                <a:gd name="T46" fmla="*/ 89 w 308"/>
                <a:gd name="T47" fmla="*/ 509 h 515"/>
                <a:gd name="T48" fmla="*/ 121 w 308"/>
                <a:gd name="T49" fmla="*/ 486 h 515"/>
                <a:gd name="T50" fmla="*/ 144 w 308"/>
                <a:gd name="T51" fmla="*/ 447 h 515"/>
                <a:gd name="T52" fmla="*/ 159 w 308"/>
                <a:gd name="T53" fmla="*/ 388 h 515"/>
                <a:gd name="T54" fmla="*/ 199 w 308"/>
                <a:gd name="T55" fmla="*/ 165 h 515"/>
                <a:gd name="T56" fmla="*/ 257 w 308"/>
                <a:gd name="T57" fmla="*/ 165 h 515"/>
                <a:gd name="T58" fmla="*/ 262 w 308"/>
                <a:gd name="T59" fmla="*/ 160 h 515"/>
                <a:gd name="T60" fmla="*/ 269 w 308"/>
                <a:gd name="T61" fmla="*/ 123 h 515"/>
                <a:gd name="T62" fmla="*/ 263 w 308"/>
                <a:gd name="T63" fmla="*/ 118 h 515"/>
                <a:gd name="T64" fmla="*/ 207 w 308"/>
                <a:gd name="T65" fmla="*/ 118 h 515"/>
                <a:gd name="T66" fmla="*/ 217 w 308"/>
                <a:gd name="T67" fmla="*/ 78 h 515"/>
                <a:gd name="T68" fmla="*/ 229 w 308"/>
                <a:gd name="T69" fmla="*/ 60 h 515"/>
                <a:gd name="T70" fmla="*/ 243 w 308"/>
                <a:gd name="T71" fmla="*/ 51 h 515"/>
                <a:gd name="T72" fmla="*/ 262 w 308"/>
                <a:gd name="T73" fmla="*/ 48 h 515"/>
                <a:gd name="T74" fmla="*/ 277 w 308"/>
                <a:gd name="T75" fmla="*/ 49 h 515"/>
                <a:gd name="T76" fmla="*/ 286 w 308"/>
                <a:gd name="T77" fmla="*/ 51 h 515"/>
                <a:gd name="T78" fmla="*/ 293 w 308"/>
                <a:gd name="T79" fmla="*/ 49 h 515"/>
                <a:gd name="T80" fmla="*/ 307 w 308"/>
                <a:gd name="T81" fmla="*/ 12 h 515"/>
                <a:gd name="T82" fmla="*/ 303 w 308"/>
                <a:gd name="T83" fmla="*/ 6 h 5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08" h="515">
                  <a:moveTo>
                    <a:pt x="303" y="6"/>
                  </a:moveTo>
                  <a:cubicBezTo>
                    <a:pt x="298" y="4"/>
                    <a:pt x="293" y="3"/>
                    <a:pt x="286" y="2"/>
                  </a:cubicBezTo>
                  <a:cubicBezTo>
                    <a:pt x="279" y="1"/>
                    <a:pt x="271" y="0"/>
                    <a:pt x="262" y="0"/>
                  </a:cubicBezTo>
                  <a:cubicBezTo>
                    <a:pt x="231" y="0"/>
                    <a:pt x="206" y="9"/>
                    <a:pt x="188" y="27"/>
                  </a:cubicBezTo>
                  <a:cubicBezTo>
                    <a:pt x="171" y="44"/>
                    <a:pt x="159" y="71"/>
                    <a:pt x="153" y="106"/>
                  </a:cubicBezTo>
                  <a:cubicBezTo>
                    <a:pt x="151" y="118"/>
                    <a:pt x="151" y="118"/>
                    <a:pt x="151" y="118"/>
                  </a:cubicBezTo>
                  <a:cubicBezTo>
                    <a:pt x="111" y="118"/>
                    <a:pt x="111" y="118"/>
                    <a:pt x="111" y="118"/>
                  </a:cubicBezTo>
                  <a:cubicBezTo>
                    <a:pt x="111" y="118"/>
                    <a:pt x="106" y="118"/>
                    <a:pt x="105" y="123"/>
                  </a:cubicBezTo>
                  <a:cubicBezTo>
                    <a:pt x="99" y="159"/>
                    <a:pt x="99" y="159"/>
                    <a:pt x="99" y="159"/>
                  </a:cubicBezTo>
                  <a:cubicBezTo>
                    <a:pt x="98" y="163"/>
                    <a:pt x="100" y="165"/>
                    <a:pt x="104" y="165"/>
                  </a:cubicBezTo>
                  <a:cubicBezTo>
                    <a:pt x="143" y="165"/>
                    <a:pt x="143" y="165"/>
                    <a:pt x="143" y="165"/>
                  </a:cubicBezTo>
                  <a:cubicBezTo>
                    <a:pt x="104" y="384"/>
                    <a:pt x="104" y="384"/>
                    <a:pt x="104" y="384"/>
                  </a:cubicBezTo>
                  <a:cubicBezTo>
                    <a:pt x="101" y="402"/>
                    <a:pt x="97" y="416"/>
                    <a:pt x="93" y="427"/>
                  </a:cubicBezTo>
                  <a:cubicBezTo>
                    <a:pt x="89" y="438"/>
                    <a:pt x="86" y="446"/>
                    <a:pt x="81" y="452"/>
                  </a:cubicBezTo>
                  <a:cubicBezTo>
                    <a:pt x="77" y="458"/>
                    <a:pt x="72" y="462"/>
                    <a:pt x="65" y="464"/>
                  </a:cubicBezTo>
                  <a:cubicBezTo>
                    <a:pt x="59" y="466"/>
                    <a:pt x="52" y="467"/>
                    <a:pt x="44" y="467"/>
                  </a:cubicBezTo>
                  <a:cubicBezTo>
                    <a:pt x="40" y="467"/>
                    <a:pt x="35" y="467"/>
                    <a:pt x="30" y="466"/>
                  </a:cubicBezTo>
                  <a:cubicBezTo>
                    <a:pt x="26" y="465"/>
                    <a:pt x="24" y="464"/>
                    <a:pt x="21" y="463"/>
                  </a:cubicBezTo>
                  <a:cubicBezTo>
                    <a:pt x="21" y="463"/>
                    <a:pt x="16" y="461"/>
                    <a:pt x="15" y="466"/>
                  </a:cubicBezTo>
                  <a:cubicBezTo>
                    <a:pt x="13" y="469"/>
                    <a:pt x="3" y="498"/>
                    <a:pt x="2" y="501"/>
                  </a:cubicBezTo>
                  <a:cubicBezTo>
                    <a:pt x="0" y="505"/>
                    <a:pt x="2" y="507"/>
                    <a:pt x="4" y="508"/>
                  </a:cubicBezTo>
                  <a:cubicBezTo>
                    <a:pt x="10" y="510"/>
                    <a:pt x="13" y="511"/>
                    <a:pt x="20" y="513"/>
                  </a:cubicBezTo>
                  <a:cubicBezTo>
                    <a:pt x="30" y="515"/>
                    <a:pt x="38" y="515"/>
                    <a:pt x="46" y="515"/>
                  </a:cubicBezTo>
                  <a:cubicBezTo>
                    <a:pt x="62" y="515"/>
                    <a:pt x="77" y="513"/>
                    <a:pt x="89" y="509"/>
                  </a:cubicBezTo>
                  <a:cubicBezTo>
                    <a:pt x="101" y="504"/>
                    <a:pt x="112" y="496"/>
                    <a:pt x="121" y="486"/>
                  </a:cubicBezTo>
                  <a:cubicBezTo>
                    <a:pt x="132" y="475"/>
                    <a:pt x="138" y="463"/>
                    <a:pt x="144" y="447"/>
                  </a:cubicBezTo>
                  <a:cubicBezTo>
                    <a:pt x="150" y="431"/>
                    <a:pt x="155" y="411"/>
                    <a:pt x="159" y="388"/>
                  </a:cubicBezTo>
                  <a:cubicBezTo>
                    <a:pt x="199" y="165"/>
                    <a:pt x="199" y="165"/>
                    <a:pt x="199" y="165"/>
                  </a:cubicBezTo>
                  <a:cubicBezTo>
                    <a:pt x="257" y="165"/>
                    <a:pt x="257" y="165"/>
                    <a:pt x="257" y="165"/>
                  </a:cubicBezTo>
                  <a:cubicBezTo>
                    <a:pt x="257" y="165"/>
                    <a:pt x="261" y="165"/>
                    <a:pt x="262" y="160"/>
                  </a:cubicBezTo>
                  <a:cubicBezTo>
                    <a:pt x="269" y="123"/>
                    <a:pt x="269" y="123"/>
                    <a:pt x="269" y="123"/>
                  </a:cubicBezTo>
                  <a:cubicBezTo>
                    <a:pt x="269" y="120"/>
                    <a:pt x="268" y="118"/>
                    <a:pt x="263" y="118"/>
                  </a:cubicBezTo>
                  <a:cubicBezTo>
                    <a:pt x="207" y="118"/>
                    <a:pt x="207" y="118"/>
                    <a:pt x="207" y="118"/>
                  </a:cubicBezTo>
                  <a:cubicBezTo>
                    <a:pt x="208" y="117"/>
                    <a:pt x="210" y="97"/>
                    <a:pt x="217" y="78"/>
                  </a:cubicBezTo>
                  <a:cubicBezTo>
                    <a:pt x="219" y="70"/>
                    <a:pt x="224" y="64"/>
                    <a:pt x="229" y="60"/>
                  </a:cubicBezTo>
                  <a:cubicBezTo>
                    <a:pt x="233" y="55"/>
                    <a:pt x="238" y="52"/>
                    <a:pt x="243" y="51"/>
                  </a:cubicBezTo>
                  <a:cubicBezTo>
                    <a:pt x="249" y="49"/>
                    <a:pt x="255" y="48"/>
                    <a:pt x="262" y="48"/>
                  </a:cubicBezTo>
                  <a:cubicBezTo>
                    <a:pt x="267" y="48"/>
                    <a:pt x="273" y="48"/>
                    <a:pt x="277" y="49"/>
                  </a:cubicBezTo>
                  <a:cubicBezTo>
                    <a:pt x="282" y="50"/>
                    <a:pt x="284" y="51"/>
                    <a:pt x="286" y="51"/>
                  </a:cubicBezTo>
                  <a:cubicBezTo>
                    <a:pt x="291" y="53"/>
                    <a:pt x="292" y="52"/>
                    <a:pt x="293" y="49"/>
                  </a:cubicBezTo>
                  <a:cubicBezTo>
                    <a:pt x="307" y="12"/>
                    <a:pt x="307" y="12"/>
                    <a:pt x="307" y="12"/>
                  </a:cubicBezTo>
                  <a:cubicBezTo>
                    <a:pt x="308" y="8"/>
                    <a:pt x="305" y="6"/>
                    <a:pt x="303"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62" name="Freeform 61"/>
            <p:cNvSpPr>
              <a:spLocks/>
            </p:cNvSpPr>
            <p:nvPr userDrawn="1"/>
          </p:nvSpPr>
          <p:spPr bwMode="auto">
            <a:xfrm>
              <a:off x="2542" y="1421"/>
              <a:ext cx="132" cy="908"/>
            </a:xfrm>
            <a:custGeom>
              <a:avLst/>
              <a:gdLst>
                <a:gd name="T0" fmla="*/ 56 w 56"/>
                <a:gd name="T1" fmla="*/ 378 h 384"/>
                <a:gd name="T2" fmla="*/ 51 w 56"/>
                <a:gd name="T3" fmla="*/ 384 h 384"/>
                <a:gd name="T4" fmla="*/ 5 w 56"/>
                <a:gd name="T5" fmla="*/ 384 h 384"/>
                <a:gd name="T6" fmla="*/ 0 w 56"/>
                <a:gd name="T7" fmla="*/ 378 h 384"/>
                <a:gd name="T8" fmla="*/ 0 w 56"/>
                <a:gd name="T9" fmla="*/ 5 h 384"/>
                <a:gd name="T10" fmla="*/ 5 w 56"/>
                <a:gd name="T11" fmla="*/ 0 h 384"/>
                <a:gd name="T12" fmla="*/ 51 w 56"/>
                <a:gd name="T13" fmla="*/ 0 h 384"/>
                <a:gd name="T14" fmla="*/ 56 w 56"/>
                <a:gd name="T15" fmla="*/ 5 h 384"/>
                <a:gd name="T16" fmla="*/ 56 w 56"/>
                <a:gd name="T17" fmla="*/ 378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384">
                  <a:moveTo>
                    <a:pt x="56" y="378"/>
                  </a:moveTo>
                  <a:cubicBezTo>
                    <a:pt x="56" y="381"/>
                    <a:pt x="54" y="384"/>
                    <a:pt x="51" y="384"/>
                  </a:cubicBezTo>
                  <a:cubicBezTo>
                    <a:pt x="5" y="384"/>
                    <a:pt x="5" y="384"/>
                    <a:pt x="5" y="384"/>
                  </a:cubicBezTo>
                  <a:cubicBezTo>
                    <a:pt x="2" y="384"/>
                    <a:pt x="0" y="381"/>
                    <a:pt x="0" y="378"/>
                  </a:cubicBezTo>
                  <a:cubicBezTo>
                    <a:pt x="0" y="5"/>
                    <a:pt x="0" y="5"/>
                    <a:pt x="0" y="5"/>
                  </a:cubicBezTo>
                  <a:cubicBezTo>
                    <a:pt x="0" y="2"/>
                    <a:pt x="2" y="0"/>
                    <a:pt x="5" y="0"/>
                  </a:cubicBezTo>
                  <a:cubicBezTo>
                    <a:pt x="51" y="0"/>
                    <a:pt x="51" y="0"/>
                    <a:pt x="51" y="0"/>
                  </a:cubicBezTo>
                  <a:cubicBezTo>
                    <a:pt x="54" y="0"/>
                    <a:pt x="56" y="2"/>
                    <a:pt x="56" y="5"/>
                  </a:cubicBezTo>
                  <a:lnTo>
                    <a:pt x="56" y="37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grpSp>
      <p:sp>
        <p:nvSpPr>
          <p:cNvPr id="63" name="Content Placeholder 2"/>
          <p:cNvSpPr>
            <a:spLocks noGrp="1"/>
          </p:cNvSpPr>
          <p:nvPr>
            <p:ph idx="1"/>
          </p:nvPr>
        </p:nvSpPr>
        <p:spPr>
          <a:xfrm>
            <a:off x="338328" y="1601725"/>
            <a:ext cx="11517122" cy="4641598"/>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Footer Placeholder 1"/>
          <p:cNvSpPr>
            <a:spLocks noGrp="1"/>
          </p:cNvSpPr>
          <p:nvPr>
            <p:ph type="ftr" sz="quarter" idx="17"/>
          </p:nvPr>
        </p:nvSpPr>
        <p:spPr/>
        <p:txBody>
          <a:bodyPr/>
          <a:lstStyle>
            <a:lvl1pPr>
              <a:defRPr>
                <a:solidFill>
                  <a:schemeClr val="bg1"/>
                </a:solidFill>
              </a:defRPr>
            </a:lvl1pPr>
          </a:lstStyle>
          <a:p>
            <a:endParaRPr lang="en-US"/>
          </a:p>
        </p:txBody>
      </p:sp>
    </p:spTree>
    <p:extLst>
      <p:ext uri="{BB962C8B-B14F-4D97-AF65-F5344CB8AC3E}">
        <p14:creationId xmlns:p14="http://schemas.microsoft.com/office/powerpoint/2010/main" val="3595957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Basic_Service Cloud_Dark">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49" name="Title 1"/>
          <p:cNvSpPr>
            <a:spLocks noGrp="1"/>
          </p:cNvSpPr>
          <p:nvPr>
            <p:ph type="title"/>
          </p:nvPr>
        </p:nvSpPr>
        <p:spPr>
          <a:xfrm>
            <a:off x="338327" y="90720"/>
            <a:ext cx="11515535" cy="908043"/>
          </a:xfrm>
        </p:spPr>
        <p:txBody>
          <a:bodyPr/>
          <a:lstStyle>
            <a:lvl1pPr>
              <a:defRPr>
                <a:solidFill>
                  <a:schemeClr val="bg1"/>
                </a:solidFill>
              </a:defRPr>
            </a:lvl1pPr>
          </a:lstStyle>
          <a:p>
            <a:r>
              <a:rPr lang="en-US" dirty="0" smtClean="0"/>
              <a:t>Click to edit Master title style</a:t>
            </a:r>
            <a:endParaRPr lang="en-US" dirty="0"/>
          </a:p>
        </p:txBody>
      </p:sp>
      <p:sp>
        <p:nvSpPr>
          <p:cNvPr id="50" name="Text Placeholder 3"/>
          <p:cNvSpPr>
            <a:spLocks noGrp="1"/>
          </p:cNvSpPr>
          <p:nvPr>
            <p:ph type="body" sz="quarter" idx="16"/>
          </p:nvPr>
        </p:nvSpPr>
        <p:spPr>
          <a:xfrm>
            <a:off x="338328" y="1021080"/>
            <a:ext cx="11484864" cy="338554"/>
          </a:xfrm>
        </p:spPr>
        <p:txBody>
          <a:bodyPr vert="horz" lIns="9144" tIns="0" rIns="0" bIns="0" rtlCol="0">
            <a:spAutoFit/>
          </a:bodyPr>
          <a:lstStyle>
            <a:lvl1pPr>
              <a:defRPr lang="en-US" sz="2400" spc="0" dirty="0" smtClean="0">
                <a:solidFill>
                  <a:schemeClr val="bg1"/>
                </a:solidFill>
              </a:defRPr>
            </a:lvl1pPr>
          </a:lstStyle>
          <a:p>
            <a:pPr lvl="0">
              <a:buNone/>
            </a:pPr>
            <a:r>
              <a:rPr lang="en-US" dirty="0" smtClean="0"/>
              <a:t>Click to edit Master text styles</a:t>
            </a:r>
          </a:p>
        </p:txBody>
      </p:sp>
      <p:grpSp>
        <p:nvGrpSpPr>
          <p:cNvPr id="51" name="Group 18"/>
          <p:cNvGrpSpPr>
            <a:grpSpLocks noChangeAspect="1"/>
          </p:cNvGrpSpPr>
          <p:nvPr userDrawn="1"/>
        </p:nvGrpSpPr>
        <p:grpSpPr bwMode="auto">
          <a:xfrm>
            <a:off x="11243268" y="6270900"/>
            <a:ext cx="611829" cy="428383"/>
            <a:chOff x="267" y="-340"/>
            <a:chExt cx="7144" cy="5002"/>
          </a:xfrm>
        </p:grpSpPr>
        <p:sp>
          <p:nvSpPr>
            <p:cNvPr id="52" name="Freeform 19"/>
            <p:cNvSpPr>
              <a:spLocks/>
            </p:cNvSpPr>
            <p:nvPr userDrawn="1"/>
          </p:nvSpPr>
          <p:spPr bwMode="auto">
            <a:xfrm>
              <a:off x="267" y="-340"/>
              <a:ext cx="7144" cy="5002"/>
            </a:xfrm>
            <a:custGeom>
              <a:avLst/>
              <a:gdLst>
                <a:gd name="T0" fmla="*/ 1257 w 3021"/>
                <a:gd name="T1" fmla="*/ 230 h 2114"/>
                <a:gd name="T2" fmla="*/ 1640 w 3021"/>
                <a:gd name="T3" fmla="*/ 66 h 2114"/>
                <a:gd name="T4" fmla="*/ 2106 w 3021"/>
                <a:gd name="T5" fmla="*/ 342 h 2114"/>
                <a:gd name="T6" fmla="*/ 2369 w 3021"/>
                <a:gd name="T7" fmla="*/ 286 h 2114"/>
                <a:gd name="T8" fmla="*/ 3021 w 3021"/>
                <a:gd name="T9" fmla="*/ 943 h 2114"/>
                <a:gd name="T10" fmla="*/ 2369 w 3021"/>
                <a:gd name="T11" fmla="*/ 1600 h 2114"/>
                <a:gd name="T12" fmla="*/ 2241 w 3021"/>
                <a:gd name="T13" fmla="*/ 1587 h 2114"/>
                <a:gd name="T14" fmla="*/ 1826 w 3021"/>
                <a:gd name="T15" fmla="*/ 1831 h 2114"/>
                <a:gd name="T16" fmla="*/ 1618 w 3021"/>
                <a:gd name="T17" fmla="*/ 1783 h 2114"/>
                <a:gd name="T18" fmla="*/ 1118 w 3021"/>
                <a:gd name="T19" fmla="*/ 2114 h 2114"/>
                <a:gd name="T20" fmla="*/ 608 w 3021"/>
                <a:gd name="T21" fmla="*/ 1758 h 2114"/>
                <a:gd name="T22" fmla="*/ 504 w 3021"/>
                <a:gd name="T23" fmla="*/ 1769 h 2114"/>
                <a:gd name="T24" fmla="*/ 0 w 3021"/>
                <a:gd name="T25" fmla="*/ 1260 h 2114"/>
                <a:gd name="T26" fmla="*/ 252 w 3021"/>
                <a:gd name="T27" fmla="*/ 819 h 2114"/>
                <a:gd name="T28" fmla="*/ 204 w 3021"/>
                <a:gd name="T29" fmla="*/ 586 h 2114"/>
                <a:gd name="T30" fmla="*/ 791 w 3021"/>
                <a:gd name="T31" fmla="*/ 0 h 2114"/>
                <a:gd name="T32" fmla="*/ 1257 w 3021"/>
                <a:gd name="T33" fmla="*/ 230 h 2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021" h="2114">
                  <a:moveTo>
                    <a:pt x="1257" y="230"/>
                  </a:moveTo>
                  <a:cubicBezTo>
                    <a:pt x="1355" y="129"/>
                    <a:pt x="1490" y="66"/>
                    <a:pt x="1640" y="66"/>
                  </a:cubicBezTo>
                  <a:cubicBezTo>
                    <a:pt x="1840" y="66"/>
                    <a:pt x="2014" y="177"/>
                    <a:pt x="2106" y="342"/>
                  </a:cubicBezTo>
                  <a:cubicBezTo>
                    <a:pt x="2187" y="306"/>
                    <a:pt x="2276" y="286"/>
                    <a:pt x="2369" y="286"/>
                  </a:cubicBezTo>
                  <a:cubicBezTo>
                    <a:pt x="2729" y="286"/>
                    <a:pt x="3021" y="580"/>
                    <a:pt x="3021" y="943"/>
                  </a:cubicBezTo>
                  <a:cubicBezTo>
                    <a:pt x="3021" y="1306"/>
                    <a:pt x="2729" y="1600"/>
                    <a:pt x="2369" y="1600"/>
                  </a:cubicBezTo>
                  <a:cubicBezTo>
                    <a:pt x="2326" y="1600"/>
                    <a:pt x="2283" y="1595"/>
                    <a:pt x="2241" y="1587"/>
                  </a:cubicBezTo>
                  <a:cubicBezTo>
                    <a:pt x="2160" y="1733"/>
                    <a:pt x="2004" y="1831"/>
                    <a:pt x="1826" y="1831"/>
                  </a:cubicBezTo>
                  <a:cubicBezTo>
                    <a:pt x="1751" y="1831"/>
                    <a:pt x="1680" y="1814"/>
                    <a:pt x="1618" y="1783"/>
                  </a:cubicBezTo>
                  <a:cubicBezTo>
                    <a:pt x="1535" y="1977"/>
                    <a:pt x="1342" y="2114"/>
                    <a:pt x="1118" y="2114"/>
                  </a:cubicBezTo>
                  <a:cubicBezTo>
                    <a:pt x="884" y="2114"/>
                    <a:pt x="685" y="1966"/>
                    <a:pt x="608" y="1758"/>
                  </a:cubicBezTo>
                  <a:cubicBezTo>
                    <a:pt x="575" y="1765"/>
                    <a:pt x="540" y="1769"/>
                    <a:pt x="504" y="1769"/>
                  </a:cubicBezTo>
                  <a:cubicBezTo>
                    <a:pt x="226" y="1769"/>
                    <a:pt x="0" y="1541"/>
                    <a:pt x="0" y="1260"/>
                  </a:cubicBezTo>
                  <a:cubicBezTo>
                    <a:pt x="0" y="1071"/>
                    <a:pt x="102" y="907"/>
                    <a:pt x="252" y="819"/>
                  </a:cubicBezTo>
                  <a:cubicBezTo>
                    <a:pt x="221" y="747"/>
                    <a:pt x="204" y="668"/>
                    <a:pt x="204" y="586"/>
                  </a:cubicBezTo>
                  <a:cubicBezTo>
                    <a:pt x="204" y="262"/>
                    <a:pt x="467" y="0"/>
                    <a:pt x="791" y="0"/>
                  </a:cubicBezTo>
                  <a:cubicBezTo>
                    <a:pt x="981" y="0"/>
                    <a:pt x="1150" y="90"/>
                    <a:pt x="1257" y="23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53" name="Freeform 20"/>
            <p:cNvSpPr>
              <a:spLocks/>
            </p:cNvSpPr>
            <p:nvPr userDrawn="1"/>
          </p:nvSpPr>
          <p:spPr bwMode="auto">
            <a:xfrm>
              <a:off x="1298" y="1671"/>
              <a:ext cx="499" cy="672"/>
            </a:xfrm>
            <a:custGeom>
              <a:avLst/>
              <a:gdLst>
                <a:gd name="T0" fmla="*/ 2 w 211"/>
                <a:gd name="T1" fmla="*/ 246 h 284"/>
                <a:gd name="T2" fmla="*/ 3 w 211"/>
                <a:gd name="T3" fmla="*/ 253 h 284"/>
                <a:gd name="T4" fmla="*/ 20 w 211"/>
                <a:gd name="T5" fmla="*/ 263 h 284"/>
                <a:gd name="T6" fmla="*/ 111 w 211"/>
                <a:gd name="T7" fmla="*/ 284 h 284"/>
                <a:gd name="T8" fmla="*/ 211 w 211"/>
                <a:gd name="T9" fmla="*/ 199 h 284"/>
                <a:gd name="T10" fmla="*/ 211 w 211"/>
                <a:gd name="T11" fmla="*/ 197 h 284"/>
                <a:gd name="T12" fmla="*/ 127 w 211"/>
                <a:gd name="T13" fmla="*/ 118 h 284"/>
                <a:gd name="T14" fmla="*/ 122 w 211"/>
                <a:gd name="T15" fmla="*/ 116 h 284"/>
                <a:gd name="T16" fmla="*/ 64 w 211"/>
                <a:gd name="T17" fmla="*/ 77 h 284"/>
                <a:gd name="T18" fmla="*/ 64 w 211"/>
                <a:gd name="T19" fmla="*/ 76 h 284"/>
                <a:gd name="T20" fmla="*/ 104 w 211"/>
                <a:gd name="T21" fmla="*/ 46 h 284"/>
                <a:gd name="T22" fmla="*/ 183 w 211"/>
                <a:gd name="T23" fmla="*/ 66 h 284"/>
                <a:gd name="T24" fmla="*/ 191 w 211"/>
                <a:gd name="T25" fmla="*/ 64 h 284"/>
                <a:gd name="T26" fmla="*/ 203 w 211"/>
                <a:gd name="T27" fmla="*/ 30 h 284"/>
                <a:gd name="T28" fmla="*/ 200 w 211"/>
                <a:gd name="T29" fmla="*/ 23 h 284"/>
                <a:gd name="T30" fmla="*/ 112 w 211"/>
                <a:gd name="T31" fmla="*/ 0 h 284"/>
                <a:gd name="T32" fmla="*/ 105 w 211"/>
                <a:gd name="T33" fmla="*/ 0 h 284"/>
                <a:gd name="T34" fmla="*/ 9 w 211"/>
                <a:gd name="T35" fmla="*/ 83 h 284"/>
                <a:gd name="T36" fmla="*/ 9 w 211"/>
                <a:gd name="T37" fmla="*/ 84 h 284"/>
                <a:gd name="T38" fmla="*/ 94 w 211"/>
                <a:gd name="T39" fmla="*/ 164 h 284"/>
                <a:gd name="T40" fmla="*/ 100 w 211"/>
                <a:gd name="T41" fmla="*/ 166 h 284"/>
                <a:gd name="T42" fmla="*/ 156 w 211"/>
                <a:gd name="T43" fmla="*/ 204 h 284"/>
                <a:gd name="T44" fmla="*/ 156 w 211"/>
                <a:gd name="T45" fmla="*/ 205 h 284"/>
                <a:gd name="T46" fmla="*/ 112 w 211"/>
                <a:gd name="T47" fmla="*/ 239 h 284"/>
                <a:gd name="T48" fmla="*/ 32 w 211"/>
                <a:gd name="T49" fmla="*/ 216 h 284"/>
                <a:gd name="T50" fmla="*/ 22 w 211"/>
                <a:gd name="T51" fmla="*/ 209 h 284"/>
                <a:gd name="T52" fmla="*/ 14 w 211"/>
                <a:gd name="T53" fmla="*/ 212 h 284"/>
                <a:gd name="T54" fmla="*/ 2 w 211"/>
                <a:gd name="T55" fmla="*/ 246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1" h="284">
                  <a:moveTo>
                    <a:pt x="2" y="246"/>
                  </a:moveTo>
                  <a:cubicBezTo>
                    <a:pt x="0" y="251"/>
                    <a:pt x="2" y="252"/>
                    <a:pt x="3" y="253"/>
                  </a:cubicBezTo>
                  <a:cubicBezTo>
                    <a:pt x="9" y="257"/>
                    <a:pt x="15" y="260"/>
                    <a:pt x="20" y="263"/>
                  </a:cubicBezTo>
                  <a:cubicBezTo>
                    <a:pt x="51" y="280"/>
                    <a:pt x="80" y="284"/>
                    <a:pt x="111" y="284"/>
                  </a:cubicBezTo>
                  <a:cubicBezTo>
                    <a:pt x="173" y="284"/>
                    <a:pt x="211" y="252"/>
                    <a:pt x="211" y="199"/>
                  </a:cubicBezTo>
                  <a:cubicBezTo>
                    <a:pt x="211" y="197"/>
                    <a:pt x="211" y="197"/>
                    <a:pt x="211" y="197"/>
                  </a:cubicBezTo>
                  <a:cubicBezTo>
                    <a:pt x="211" y="148"/>
                    <a:pt x="168" y="131"/>
                    <a:pt x="127" y="118"/>
                  </a:cubicBezTo>
                  <a:cubicBezTo>
                    <a:pt x="122" y="116"/>
                    <a:pt x="122" y="116"/>
                    <a:pt x="122" y="116"/>
                  </a:cubicBezTo>
                  <a:cubicBezTo>
                    <a:pt x="91" y="106"/>
                    <a:pt x="64" y="97"/>
                    <a:pt x="64" y="77"/>
                  </a:cubicBezTo>
                  <a:cubicBezTo>
                    <a:pt x="64" y="76"/>
                    <a:pt x="64" y="76"/>
                    <a:pt x="64" y="76"/>
                  </a:cubicBezTo>
                  <a:cubicBezTo>
                    <a:pt x="64" y="59"/>
                    <a:pt x="80" y="46"/>
                    <a:pt x="104" y="46"/>
                  </a:cubicBezTo>
                  <a:cubicBezTo>
                    <a:pt x="131" y="46"/>
                    <a:pt x="162" y="55"/>
                    <a:pt x="183" y="66"/>
                  </a:cubicBezTo>
                  <a:cubicBezTo>
                    <a:pt x="183" y="66"/>
                    <a:pt x="189" y="70"/>
                    <a:pt x="191" y="64"/>
                  </a:cubicBezTo>
                  <a:cubicBezTo>
                    <a:pt x="192" y="61"/>
                    <a:pt x="202" y="33"/>
                    <a:pt x="203" y="30"/>
                  </a:cubicBezTo>
                  <a:cubicBezTo>
                    <a:pt x="205" y="27"/>
                    <a:pt x="203" y="25"/>
                    <a:pt x="200" y="23"/>
                  </a:cubicBezTo>
                  <a:cubicBezTo>
                    <a:pt x="177" y="9"/>
                    <a:pt x="145" y="0"/>
                    <a:pt x="112" y="0"/>
                  </a:cubicBezTo>
                  <a:cubicBezTo>
                    <a:pt x="105" y="0"/>
                    <a:pt x="105" y="0"/>
                    <a:pt x="105" y="0"/>
                  </a:cubicBezTo>
                  <a:cubicBezTo>
                    <a:pt x="49" y="0"/>
                    <a:pt x="9" y="34"/>
                    <a:pt x="9" y="83"/>
                  </a:cubicBezTo>
                  <a:cubicBezTo>
                    <a:pt x="9" y="84"/>
                    <a:pt x="9" y="84"/>
                    <a:pt x="9" y="84"/>
                  </a:cubicBezTo>
                  <a:cubicBezTo>
                    <a:pt x="9" y="136"/>
                    <a:pt x="53" y="153"/>
                    <a:pt x="94" y="164"/>
                  </a:cubicBezTo>
                  <a:cubicBezTo>
                    <a:pt x="100" y="166"/>
                    <a:pt x="100" y="166"/>
                    <a:pt x="100" y="166"/>
                  </a:cubicBezTo>
                  <a:cubicBezTo>
                    <a:pt x="130" y="175"/>
                    <a:pt x="156" y="183"/>
                    <a:pt x="156" y="204"/>
                  </a:cubicBezTo>
                  <a:cubicBezTo>
                    <a:pt x="156" y="205"/>
                    <a:pt x="156" y="205"/>
                    <a:pt x="156" y="205"/>
                  </a:cubicBezTo>
                  <a:cubicBezTo>
                    <a:pt x="156" y="225"/>
                    <a:pt x="139" y="239"/>
                    <a:pt x="112" y="239"/>
                  </a:cubicBezTo>
                  <a:cubicBezTo>
                    <a:pt x="102" y="239"/>
                    <a:pt x="68" y="239"/>
                    <a:pt x="32" y="216"/>
                  </a:cubicBezTo>
                  <a:cubicBezTo>
                    <a:pt x="28" y="213"/>
                    <a:pt x="26" y="211"/>
                    <a:pt x="22" y="209"/>
                  </a:cubicBezTo>
                  <a:cubicBezTo>
                    <a:pt x="20" y="208"/>
                    <a:pt x="16" y="206"/>
                    <a:pt x="14" y="212"/>
                  </a:cubicBezTo>
                  <a:lnTo>
                    <a:pt x="2" y="24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54" name="Freeform 53"/>
            <p:cNvSpPr>
              <a:spLocks/>
            </p:cNvSpPr>
            <p:nvPr userDrawn="1"/>
          </p:nvSpPr>
          <p:spPr bwMode="auto">
            <a:xfrm>
              <a:off x="3443" y="1671"/>
              <a:ext cx="499" cy="672"/>
            </a:xfrm>
            <a:custGeom>
              <a:avLst/>
              <a:gdLst>
                <a:gd name="T0" fmla="*/ 2 w 211"/>
                <a:gd name="T1" fmla="*/ 246 h 284"/>
                <a:gd name="T2" fmla="*/ 3 w 211"/>
                <a:gd name="T3" fmla="*/ 253 h 284"/>
                <a:gd name="T4" fmla="*/ 20 w 211"/>
                <a:gd name="T5" fmla="*/ 263 h 284"/>
                <a:gd name="T6" fmla="*/ 111 w 211"/>
                <a:gd name="T7" fmla="*/ 284 h 284"/>
                <a:gd name="T8" fmla="*/ 211 w 211"/>
                <a:gd name="T9" fmla="*/ 199 h 284"/>
                <a:gd name="T10" fmla="*/ 211 w 211"/>
                <a:gd name="T11" fmla="*/ 197 h 284"/>
                <a:gd name="T12" fmla="*/ 127 w 211"/>
                <a:gd name="T13" fmla="*/ 118 h 284"/>
                <a:gd name="T14" fmla="*/ 122 w 211"/>
                <a:gd name="T15" fmla="*/ 116 h 284"/>
                <a:gd name="T16" fmla="*/ 64 w 211"/>
                <a:gd name="T17" fmla="*/ 77 h 284"/>
                <a:gd name="T18" fmla="*/ 64 w 211"/>
                <a:gd name="T19" fmla="*/ 76 h 284"/>
                <a:gd name="T20" fmla="*/ 104 w 211"/>
                <a:gd name="T21" fmla="*/ 46 h 284"/>
                <a:gd name="T22" fmla="*/ 183 w 211"/>
                <a:gd name="T23" fmla="*/ 66 h 284"/>
                <a:gd name="T24" fmla="*/ 191 w 211"/>
                <a:gd name="T25" fmla="*/ 64 h 284"/>
                <a:gd name="T26" fmla="*/ 203 w 211"/>
                <a:gd name="T27" fmla="*/ 30 h 284"/>
                <a:gd name="T28" fmla="*/ 200 w 211"/>
                <a:gd name="T29" fmla="*/ 23 h 284"/>
                <a:gd name="T30" fmla="*/ 112 w 211"/>
                <a:gd name="T31" fmla="*/ 0 h 284"/>
                <a:gd name="T32" fmla="*/ 105 w 211"/>
                <a:gd name="T33" fmla="*/ 0 h 284"/>
                <a:gd name="T34" fmla="*/ 9 w 211"/>
                <a:gd name="T35" fmla="*/ 83 h 284"/>
                <a:gd name="T36" fmla="*/ 9 w 211"/>
                <a:gd name="T37" fmla="*/ 84 h 284"/>
                <a:gd name="T38" fmla="*/ 94 w 211"/>
                <a:gd name="T39" fmla="*/ 164 h 284"/>
                <a:gd name="T40" fmla="*/ 100 w 211"/>
                <a:gd name="T41" fmla="*/ 166 h 284"/>
                <a:gd name="T42" fmla="*/ 156 w 211"/>
                <a:gd name="T43" fmla="*/ 204 h 284"/>
                <a:gd name="T44" fmla="*/ 156 w 211"/>
                <a:gd name="T45" fmla="*/ 205 h 284"/>
                <a:gd name="T46" fmla="*/ 112 w 211"/>
                <a:gd name="T47" fmla="*/ 239 h 284"/>
                <a:gd name="T48" fmla="*/ 32 w 211"/>
                <a:gd name="T49" fmla="*/ 216 h 284"/>
                <a:gd name="T50" fmla="*/ 22 w 211"/>
                <a:gd name="T51" fmla="*/ 209 h 284"/>
                <a:gd name="T52" fmla="*/ 14 w 211"/>
                <a:gd name="T53" fmla="*/ 212 h 284"/>
                <a:gd name="T54" fmla="*/ 2 w 211"/>
                <a:gd name="T55" fmla="*/ 246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1" h="284">
                  <a:moveTo>
                    <a:pt x="2" y="246"/>
                  </a:moveTo>
                  <a:cubicBezTo>
                    <a:pt x="0" y="251"/>
                    <a:pt x="2" y="252"/>
                    <a:pt x="3" y="253"/>
                  </a:cubicBezTo>
                  <a:cubicBezTo>
                    <a:pt x="9" y="257"/>
                    <a:pt x="15" y="260"/>
                    <a:pt x="20" y="263"/>
                  </a:cubicBezTo>
                  <a:cubicBezTo>
                    <a:pt x="51" y="280"/>
                    <a:pt x="80" y="284"/>
                    <a:pt x="111" y="284"/>
                  </a:cubicBezTo>
                  <a:cubicBezTo>
                    <a:pt x="173" y="284"/>
                    <a:pt x="211" y="252"/>
                    <a:pt x="211" y="199"/>
                  </a:cubicBezTo>
                  <a:cubicBezTo>
                    <a:pt x="211" y="197"/>
                    <a:pt x="211" y="197"/>
                    <a:pt x="211" y="197"/>
                  </a:cubicBezTo>
                  <a:cubicBezTo>
                    <a:pt x="211" y="148"/>
                    <a:pt x="168" y="131"/>
                    <a:pt x="127" y="118"/>
                  </a:cubicBezTo>
                  <a:cubicBezTo>
                    <a:pt x="122" y="116"/>
                    <a:pt x="122" y="116"/>
                    <a:pt x="122" y="116"/>
                  </a:cubicBezTo>
                  <a:cubicBezTo>
                    <a:pt x="91" y="106"/>
                    <a:pt x="64" y="97"/>
                    <a:pt x="64" y="77"/>
                  </a:cubicBezTo>
                  <a:cubicBezTo>
                    <a:pt x="64" y="76"/>
                    <a:pt x="64" y="76"/>
                    <a:pt x="64" y="76"/>
                  </a:cubicBezTo>
                  <a:cubicBezTo>
                    <a:pt x="64" y="59"/>
                    <a:pt x="80" y="46"/>
                    <a:pt x="104" y="46"/>
                  </a:cubicBezTo>
                  <a:cubicBezTo>
                    <a:pt x="131" y="46"/>
                    <a:pt x="162" y="55"/>
                    <a:pt x="183" y="66"/>
                  </a:cubicBezTo>
                  <a:cubicBezTo>
                    <a:pt x="183" y="66"/>
                    <a:pt x="189" y="70"/>
                    <a:pt x="191" y="64"/>
                  </a:cubicBezTo>
                  <a:cubicBezTo>
                    <a:pt x="192" y="61"/>
                    <a:pt x="202" y="33"/>
                    <a:pt x="203" y="30"/>
                  </a:cubicBezTo>
                  <a:cubicBezTo>
                    <a:pt x="205" y="27"/>
                    <a:pt x="203" y="25"/>
                    <a:pt x="200" y="23"/>
                  </a:cubicBezTo>
                  <a:cubicBezTo>
                    <a:pt x="177" y="9"/>
                    <a:pt x="145" y="0"/>
                    <a:pt x="112" y="0"/>
                  </a:cubicBezTo>
                  <a:cubicBezTo>
                    <a:pt x="105" y="0"/>
                    <a:pt x="105" y="0"/>
                    <a:pt x="105" y="0"/>
                  </a:cubicBezTo>
                  <a:cubicBezTo>
                    <a:pt x="49" y="0"/>
                    <a:pt x="9" y="34"/>
                    <a:pt x="9" y="83"/>
                  </a:cubicBezTo>
                  <a:cubicBezTo>
                    <a:pt x="9" y="84"/>
                    <a:pt x="9" y="84"/>
                    <a:pt x="9" y="84"/>
                  </a:cubicBezTo>
                  <a:cubicBezTo>
                    <a:pt x="9" y="136"/>
                    <a:pt x="53" y="153"/>
                    <a:pt x="94" y="164"/>
                  </a:cubicBezTo>
                  <a:cubicBezTo>
                    <a:pt x="100" y="166"/>
                    <a:pt x="100" y="166"/>
                    <a:pt x="100" y="166"/>
                  </a:cubicBezTo>
                  <a:cubicBezTo>
                    <a:pt x="130" y="175"/>
                    <a:pt x="156" y="183"/>
                    <a:pt x="156" y="204"/>
                  </a:cubicBezTo>
                  <a:cubicBezTo>
                    <a:pt x="156" y="205"/>
                    <a:pt x="156" y="205"/>
                    <a:pt x="156" y="205"/>
                  </a:cubicBezTo>
                  <a:cubicBezTo>
                    <a:pt x="156" y="225"/>
                    <a:pt x="139" y="239"/>
                    <a:pt x="112" y="239"/>
                  </a:cubicBezTo>
                  <a:cubicBezTo>
                    <a:pt x="102" y="239"/>
                    <a:pt x="68" y="239"/>
                    <a:pt x="32" y="216"/>
                  </a:cubicBezTo>
                  <a:cubicBezTo>
                    <a:pt x="28" y="213"/>
                    <a:pt x="25" y="212"/>
                    <a:pt x="22" y="209"/>
                  </a:cubicBezTo>
                  <a:cubicBezTo>
                    <a:pt x="21" y="209"/>
                    <a:pt x="16" y="207"/>
                    <a:pt x="14" y="212"/>
                  </a:cubicBezTo>
                  <a:lnTo>
                    <a:pt x="2" y="24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55" name="Freeform 54"/>
            <p:cNvSpPr>
              <a:spLocks noEditPoints="1"/>
            </p:cNvSpPr>
            <p:nvPr userDrawn="1"/>
          </p:nvSpPr>
          <p:spPr bwMode="auto">
            <a:xfrm>
              <a:off x="4455" y="1671"/>
              <a:ext cx="596" cy="672"/>
            </a:xfrm>
            <a:custGeom>
              <a:avLst/>
              <a:gdLst>
                <a:gd name="T0" fmla="*/ 245 w 252"/>
                <a:gd name="T1" fmla="*/ 87 h 284"/>
                <a:gd name="T2" fmla="*/ 221 w 252"/>
                <a:gd name="T3" fmla="*/ 42 h 284"/>
                <a:gd name="T4" fmla="*/ 181 w 252"/>
                <a:gd name="T5" fmla="*/ 12 h 284"/>
                <a:gd name="T6" fmla="*/ 126 w 252"/>
                <a:gd name="T7" fmla="*/ 0 h 284"/>
                <a:gd name="T8" fmla="*/ 71 w 252"/>
                <a:gd name="T9" fmla="*/ 12 h 284"/>
                <a:gd name="T10" fmla="*/ 31 w 252"/>
                <a:gd name="T11" fmla="*/ 42 h 284"/>
                <a:gd name="T12" fmla="*/ 7 w 252"/>
                <a:gd name="T13" fmla="*/ 87 h 284"/>
                <a:gd name="T14" fmla="*/ 0 w 252"/>
                <a:gd name="T15" fmla="*/ 142 h 284"/>
                <a:gd name="T16" fmla="*/ 7 w 252"/>
                <a:gd name="T17" fmla="*/ 198 h 284"/>
                <a:gd name="T18" fmla="*/ 31 w 252"/>
                <a:gd name="T19" fmla="*/ 243 h 284"/>
                <a:gd name="T20" fmla="*/ 71 w 252"/>
                <a:gd name="T21" fmla="*/ 273 h 284"/>
                <a:gd name="T22" fmla="*/ 126 w 252"/>
                <a:gd name="T23" fmla="*/ 284 h 284"/>
                <a:gd name="T24" fmla="*/ 181 w 252"/>
                <a:gd name="T25" fmla="*/ 273 h 284"/>
                <a:gd name="T26" fmla="*/ 221 w 252"/>
                <a:gd name="T27" fmla="*/ 243 h 284"/>
                <a:gd name="T28" fmla="*/ 245 w 252"/>
                <a:gd name="T29" fmla="*/ 198 h 284"/>
                <a:gd name="T30" fmla="*/ 252 w 252"/>
                <a:gd name="T31" fmla="*/ 142 h 284"/>
                <a:gd name="T32" fmla="*/ 245 w 252"/>
                <a:gd name="T33" fmla="*/ 87 h 284"/>
                <a:gd name="T34" fmla="*/ 193 w 252"/>
                <a:gd name="T35" fmla="*/ 142 h 284"/>
                <a:gd name="T36" fmla="*/ 176 w 252"/>
                <a:gd name="T37" fmla="*/ 213 h 284"/>
                <a:gd name="T38" fmla="*/ 126 w 252"/>
                <a:gd name="T39" fmla="*/ 237 h 284"/>
                <a:gd name="T40" fmla="*/ 76 w 252"/>
                <a:gd name="T41" fmla="*/ 213 h 284"/>
                <a:gd name="T42" fmla="*/ 60 w 252"/>
                <a:gd name="T43" fmla="*/ 142 h 284"/>
                <a:gd name="T44" fmla="*/ 76 w 252"/>
                <a:gd name="T45" fmla="*/ 72 h 284"/>
                <a:gd name="T46" fmla="*/ 126 w 252"/>
                <a:gd name="T47" fmla="*/ 48 h 284"/>
                <a:gd name="T48" fmla="*/ 176 w 252"/>
                <a:gd name="T49" fmla="*/ 72 h 284"/>
                <a:gd name="T50" fmla="*/ 193 w 252"/>
                <a:gd name="T51" fmla="*/ 14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2" h="284">
                  <a:moveTo>
                    <a:pt x="245" y="87"/>
                  </a:moveTo>
                  <a:cubicBezTo>
                    <a:pt x="240" y="69"/>
                    <a:pt x="232" y="54"/>
                    <a:pt x="221" y="42"/>
                  </a:cubicBezTo>
                  <a:cubicBezTo>
                    <a:pt x="211" y="29"/>
                    <a:pt x="197" y="19"/>
                    <a:pt x="181" y="12"/>
                  </a:cubicBezTo>
                  <a:cubicBezTo>
                    <a:pt x="166" y="4"/>
                    <a:pt x="147" y="0"/>
                    <a:pt x="126" y="0"/>
                  </a:cubicBezTo>
                  <a:cubicBezTo>
                    <a:pt x="105" y="0"/>
                    <a:pt x="86" y="4"/>
                    <a:pt x="71" y="12"/>
                  </a:cubicBezTo>
                  <a:cubicBezTo>
                    <a:pt x="55" y="19"/>
                    <a:pt x="41" y="29"/>
                    <a:pt x="31" y="42"/>
                  </a:cubicBezTo>
                  <a:cubicBezTo>
                    <a:pt x="20" y="54"/>
                    <a:pt x="12" y="69"/>
                    <a:pt x="7" y="87"/>
                  </a:cubicBezTo>
                  <a:cubicBezTo>
                    <a:pt x="2" y="104"/>
                    <a:pt x="0" y="122"/>
                    <a:pt x="0" y="142"/>
                  </a:cubicBezTo>
                  <a:cubicBezTo>
                    <a:pt x="0" y="162"/>
                    <a:pt x="2" y="181"/>
                    <a:pt x="7" y="198"/>
                  </a:cubicBezTo>
                  <a:cubicBezTo>
                    <a:pt x="12" y="215"/>
                    <a:pt x="20" y="230"/>
                    <a:pt x="31" y="243"/>
                  </a:cubicBezTo>
                  <a:cubicBezTo>
                    <a:pt x="41" y="255"/>
                    <a:pt x="55" y="265"/>
                    <a:pt x="71" y="273"/>
                  </a:cubicBezTo>
                  <a:cubicBezTo>
                    <a:pt x="86" y="280"/>
                    <a:pt x="105" y="284"/>
                    <a:pt x="126" y="284"/>
                  </a:cubicBezTo>
                  <a:cubicBezTo>
                    <a:pt x="147" y="284"/>
                    <a:pt x="166" y="280"/>
                    <a:pt x="181" y="273"/>
                  </a:cubicBezTo>
                  <a:cubicBezTo>
                    <a:pt x="197" y="265"/>
                    <a:pt x="211" y="255"/>
                    <a:pt x="221" y="243"/>
                  </a:cubicBezTo>
                  <a:cubicBezTo>
                    <a:pt x="232" y="230"/>
                    <a:pt x="240" y="215"/>
                    <a:pt x="245" y="198"/>
                  </a:cubicBezTo>
                  <a:cubicBezTo>
                    <a:pt x="250" y="181"/>
                    <a:pt x="252" y="162"/>
                    <a:pt x="252" y="142"/>
                  </a:cubicBezTo>
                  <a:cubicBezTo>
                    <a:pt x="252" y="122"/>
                    <a:pt x="250" y="104"/>
                    <a:pt x="245" y="87"/>
                  </a:cubicBezTo>
                  <a:moveTo>
                    <a:pt x="193" y="142"/>
                  </a:moveTo>
                  <a:cubicBezTo>
                    <a:pt x="193" y="172"/>
                    <a:pt x="187" y="196"/>
                    <a:pt x="176" y="213"/>
                  </a:cubicBezTo>
                  <a:cubicBezTo>
                    <a:pt x="165" y="229"/>
                    <a:pt x="149" y="237"/>
                    <a:pt x="126" y="237"/>
                  </a:cubicBezTo>
                  <a:cubicBezTo>
                    <a:pt x="103" y="237"/>
                    <a:pt x="87" y="229"/>
                    <a:pt x="76" y="213"/>
                  </a:cubicBezTo>
                  <a:cubicBezTo>
                    <a:pt x="65" y="196"/>
                    <a:pt x="60" y="172"/>
                    <a:pt x="60" y="142"/>
                  </a:cubicBezTo>
                  <a:cubicBezTo>
                    <a:pt x="60" y="112"/>
                    <a:pt x="65" y="89"/>
                    <a:pt x="76" y="72"/>
                  </a:cubicBezTo>
                  <a:cubicBezTo>
                    <a:pt x="87" y="56"/>
                    <a:pt x="103" y="48"/>
                    <a:pt x="126" y="48"/>
                  </a:cubicBezTo>
                  <a:cubicBezTo>
                    <a:pt x="149" y="48"/>
                    <a:pt x="165" y="56"/>
                    <a:pt x="176" y="72"/>
                  </a:cubicBezTo>
                  <a:cubicBezTo>
                    <a:pt x="187" y="89"/>
                    <a:pt x="193" y="112"/>
                    <a:pt x="193" y="14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56" name="Freeform 55"/>
            <p:cNvSpPr>
              <a:spLocks/>
            </p:cNvSpPr>
            <p:nvPr userDrawn="1"/>
          </p:nvSpPr>
          <p:spPr bwMode="auto">
            <a:xfrm>
              <a:off x="5566" y="1671"/>
              <a:ext cx="507" cy="670"/>
            </a:xfrm>
            <a:custGeom>
              <a:avLst/>
              <a:gdLst>
                <a:gd name="T0" fmla="*/ 199 w 214"/>
                <a:gd name="T1" fmla="*/ 229 h 283"/>
                <a:gd name="T2" fmla="*/ 193 w 214"/>
                <a:gd name="T3" fmla="*/ 226 h 283"/>
                <a:gd name="T4" fmla="*/ 169 w 214"/>
                <a:gd name="T5" fmla="*/ 233 h 283"/>
                <a:gd name="T6" fmla="*/ 140 w 214"/>
                <a:gd name="T7" fmla="*/ 235 h 283"/>
                <a:gd name="T8" fmla="*/ 81 w 214"/>
                <a:gd name="T9" fmla="*/ 213 h 283"/>
                <a:gd name="T10" fmla="*/ 59 w 214"/>
                <a:gd name="T11" fmla="*/ 142 h 283"/>
                <a:gd name="T12" fmla="*/ 79 w 214"/>
                <a:gd name="T13" fmla="*/ 74 h 283"/>
                <a:gd name="T14" fmla="*/ 136 w 214"/>
                <a:gd name="T15" fmla="*/ 49 h 283"/>
                <a:gd name="T16" fmla="*/ 191 w 214"/>
                <a:gd name="T17" fmla="*/ 56 h 283"/>
                <a:gd name="T18" fmla="*/ 197 w 214"/>
                <a:gd name="T19" fmla="*/ 53 h 283"/>
                <a:gd name="T20" fmla="*/ 210 w 214"/>
                <a:gd name="T21" fmla="*/ 18 h 283"/>
                <a:gd name="T22" fmla="*/ 206 w 214"/>
                <a:gd name="T23" fmla="*/ 11 h 283"/>
                <a:gd name="T24" fmla="*/ 172 w 214"/>
                <a:gd name="T25" fmla="*/ 3 h 283"/>
                <a:gd name="T26" fmla="*/ 133 w 214"/>
                <a:gd name="T27" fmla="*/ 0 h 283"/>
                <a:gd name="T28" fmla="*/ 75 w 214"/>
                <a:gd name="T29" fmla="*/ 11 h 283"/>
                <a:gd name="T30" fmla="*/ 34 w 214"/>
                <a:gd name="T31" fmla="*/ 41 h 283"/>
                <a:gd name="T32" fmla="*/ 9 w 214"/>
                <a:gd name="T33" fmla="*/ 86 h 283"/>
                <a:gd name="T34" fmla="*/ 0 w 214"/>
                <a:gd name="T35" fmla="*/ 142 h 283"/>
                <a:gd name="T36" fmla="*/ 35 w 214"/>
                <a:gd name="T37" fmla="*/ 245 h 283"/>
                <a:gd name="T38" fmla="*/ 137 w 214"/>
                <a:gd name="T39" fmla="*/ 283 h 283"/>
                <a:gd name="T40" fmla="*/ 210 w 214"/>
                <a:gd name="T41" fmla="*/ 270 h 283"/>
                <a:gd name="T42" fmla="*/ 212 w 214"/>
                <a:gd name="T43" fmla="*/ 264 h 283"/>
                <a:gd name="T44" fmla="*/ 199 w 214"/>
                <a:gd name="T45" fmla="*/ 229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4" h="283">
                  <a:moveTo>
                    <a:pt x="199" y="229"/>
                  </a:moveTo>
                  <a:cubicBezTo>
                    <a:pt x="198" y="224"/>
                    <a:pt x="193" y="226"/>
                    <a:pt x="193" y="226"/>
                  </a:cubicBezTo>
                  <a:cubicBezTo>
                    <a:pt x="185" y="229"/>
                    <a:pt x="177" y="231"/>
                    <a:pt x="169" y="233"/>
                  </a:cubicBezTo>
                  <a:cubicBezTo>
                    <a:pt x="160" y="234"/>
                    <a:pt x="151" y="235"/>
                    <a:pt x="140" y="235"/>
                  </a:cubicBezTo>
                  <a:cubicBezTo>
                    <a:pt x="115" y="235"/>
                    <a:pt x="95" y="227"/>
                    <a:pt x="81" y="213"/>
                  </a:cubicBezTo>
                  <a:cubicBezTo>
                    <a:pt x="67" y="198"/>
                    <a:pt x="59" y="174"/>
                    <a:pt x="59" y="142"/>
                  </a:cubicBezTo>
                  <a:cubicBezTo>
                    <a:pt x="59" y="113"/>
                    <a:pt x="66" y="91"/>
                    <a:pt x="79" y="74"/>
                  </a:cubicBezTo>
                  <a:cubicBezTo>
                    <a:pt x="91" y="57"/>
                    <a:pt x="111" y="49"/>
                    <a:pt x="136" y="49"/>
                  </a:cubicBezTo>
                  <a:cubicBezTo>
                    <a:pt x="158" y="49"/>
                    <a:pt x="174" y="51"/>
                    <a:pt x="191" y="56"/>
                  </a:cubicBezTo>
                  <a:cubicBezTo>
                    <a:pt x="191" y="56"/>
                    <a:pt x="195" y="58"/>
                    <a:pt x="197" y="53"/>
                  </a:cubicBezTo>
                  <a:cubicBezTo>
                    <a:pt x="201" y="40"/>
                    <a:pt x="205" y="31"/>
                    <a:pt x="210" y="18"/>
                  </a:cubicBezTo>
                  <a:cubicBezTo>
                    <a:pt x="211" y="14"/>
                    <a:pt x="208" y="12"/>
                    <a:pt x="206" y="11"/>
                  </a:cubicBezTo>
                  <a:cubicBezTo>
                    <a:pt x="200" y="9"/>
                    <a:pt x="184" y="5"/>
                    <a:pt x="172" y="3"/>
                  </a:cubicBezTo>
                  <a:cubicBezTo>
                    <a:pt x="161" y="1"/>
                    <a:pt x="148" y="0"/>
                    <a:pt x="133" y="0"/>
                  </a:cubicBezTo>
                  <a:cubicBezTo>
                    <a:pt x="111" y="0"/>
                    <a:pt x="92" y="4"/>
                    <a:pt x="75" y="11"/>
                  </a:cubicBezTo>
                  <a:cubicBezTo>
                    <a:pt x="59" y="19"/>
                    <a:pt x="45" y="29"/>
                    <a:pt x="34" y="41"/>
                  </a:cubicBezTo>
                  <a:cubicBezTo>
                    <a:pt x="23" y="54"/>
                    <a:pt x="14" y="69"/>
                    <a:pt x="9" y="86"/>
                  </a:cubicBezTo>
                  <a:cubicBezTo>
                    <a:pt x="3" y="103"/>
                    <a:pt x="0" y="122"/>
                    <a:pt x="0" y="142"/>
                  </a:cubicBezTo>
                  <a:cubicBezTo>
                    <a:pt x="0" y="185"/>
                    <a:pt x="12" y="220"/>
                    <a:pt x="35" y="245"/>
                  </a:cubicBezTo>
                  <a:cubicBezTo>
                    <a:pt x="58" y="270"/>
                    <a:pt x="92" y="283"/>
                    <a:pt x="137" y="283"/>
                  </a:cubicBezTo>
                  <a:cubicBezTo>
                    <a:pt x="163" y="283"/>
                    <a:pt x="190" y="278"/>
                    <a:pt x="210" y="270"/>
                  </a:cubicBezTo>
                  <a:cubicBezTo>
                    <a:pt x="210" y="270"/>
                    <a:pt x="214" y="268"/>
                    <a:pt x="212" y="264"/>
                  </a:cubicBezTo>
                  <a:lnTo>
                    <a:pt x="199" y="22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57" name="Freeform 56"/>
            <p:cNvSpPr>
              <a:spLocks noEditPoints="1"/>
            </p:cNvSpPr>
            <p:nvPr userDrawn="1"/>
          </p:nvSpPr>
          <p:spPr bwMode="auto">
            <a:xfrm>
              <a:off x="6108" y="1671"/>
              <a:ext cx="582" cy="672"/>
            </a:xfrm>
            <a:custGeom>
              <a:avLst/>
              <a:gdLst>
                <a:gd name="T0" fmla="*/ 235 w 246"/>
                <a:gd name="T1" fmla="*/ 77 h 284"/>
                <a:gd name="T2" fmla="*/ 213 w 246"/>
                <a:gd name="T3" fmla="*/ 36 h 284"/>
                <a:gd name="T4" fmla="*/ 179 w 246"/>
                <a:gd name="T5" fmla="*/ 11 h 284"/>
                <a:gd name="T6" fmla="*/ 129 w 246"/>
                <a:gd name="T7" fmla="*/ 0 h 284"/>
                <a:gd name="T8" fmla="*/ 71 w 246"/>
                <a:gd name="T9" fmla="*/ 12 h 284"/>
                <a:gd name="T10" fmla="*/ 31 w 246"/>
                <a:gd name="T11" fmla="*/ 42 h 284"/>
                <a:gd name="T12" fmla="*/ 7 w 246"/>
                <a:gd name="T13" fmla="*/ 88 h 284"/>
                <a:gd name="T14" fmla="*/ 0 w 246"/>
                <a:gd name="T15" fmla="*/ 144 h 284"/>
                <a:gd name="T16" fmla="*/ 8 w 246"/>
                <a:gd name="T17" fmla="*/ 200 h 284"/>
                <a:gd name="T18" fmla="*/ 33 w 246"/>
                <a:gd name="T19" fmla="*/ 244 h 284"/>
                <a:gd name="T20" fmla="*/ 77 w 246"/>
                <a:gd name="T21" fmla="*/ 273 h 284"/>
                <a:gd name="T22" fmla="*/ 141 w 246"/>
                <a:gd name="T23" fmla="*/ 284 h 284"/>
                <a:gd name="T24" fmla="*/ 229 w 246"/>
                <a:gd name="T25" fmla="*/ 266 h 284"/>
                <a:gd name="T26" fmla="*/ 230 w 246"/>
                <a:gd name="T27" fmla="*/ 258 h 284"/>
                <a:gd name="T28" fmla="*/ 219 w 246"/>
                <a:gd name="T29" fmla="*/ 226 h 284"/>
                <a:gd name="T30" fmla="*/ 212 w 246"/>
                <a:gd name="T31" fmla="*/ 223 h 284"/>
                <a:gd name="T32" fmla="*/ 140 w 246"/>
                <a:gd name="T33" fmla="*/ 236 h 284"/>
                <a:gd name="T34" fmla="*/ 80 w 246"/>
                <a:gd name="T35" fmla="*/ 215 h 284"/>
                <a:gd name="T36" fmla="*/ 60 w 246"/>
                <a:gd name="T37" fmla="*/ 157 h 284"/>
                <a:gd name="T38" fmla="*/ 235 w 246"/>
                <a:gd name="T39" fmla="*/ 157 h 284"/>
                <a:gd name="T40" fmla="*/ 240 w 246"/>
                <a:gd name="T41" fmla="*/ 152 h 284"/>
                <a:gd name="T42" fmla="*/ 235 w 246"/>
                <a:gd name="T43" fmla="*/ 77 h 284"/>
                <a:gd name="T44" fmla="*/ 61 w 246"/>
                <a:gd name="T45" fmla="*/ 113 h 284"/>
                <a:gd name="T46" fmla="*/ 75 w 246"/>
                <a:gd name="T47" fmla="*/ 72 h 284"/>
                <a:gd name="T48" fmla="*/ 125 w 246"/>
                <a:gd name="T49" fmla="*/ 47 h 284"/>
                <a:gd name="T50" fmla="*/ 174 w 246"/>
                <a:gd name="T51" fmla="*/ 72 h 284"/>
                <a:gd name="T52" fmla="*/ 186 w 246"/>
                <a:gd name="T53" fmla="*/ 113 h 284"/>
                <a:gd name="T54" fmla="*/ 61 w 246"/>
                <a:gd name="T55" fmla="*/ 113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46" h="284">
                  <a:moveTo>
                    <a:pt x="235" y="77"/>
                  </a:moveTo>
                  <a:cubicBezTo>
                    <a:pt x="231" y="60"/>
                    <a:pt x="220" y="44"/>
                    <a:pt x="213" y="36"/>
                  </a:cubicBezTo>
                  <a:cubicBezTo>
                    <a:pt x="201" y="24"/>
                    <a:pt x="190" y="15"/>
                    <a:pt x="179" y="11"/>
                  </a:cubicBezTo>
                  <a:cubicBezTo>
                    <a:pt x="165" y="4"/>
                    <a:pt x="148" y="0"/>
                    <a:pt x="129" y="0"/>
                  </a:cubicBezTo>
                  <a:cubicBezTo>
                    <a:pt x="107" y="0"/>
                    <a:pt x="87" y="4"/>
                    <a:pt x="71" y="12"/>
                  </a:cubicBezTo>
                  <a:cubicBezTo>
                    <a:pt x="55" y="19"/>
                    <a:pt x="42" y="30"/>
                    <a:pt x="31" y="42"/>
                  </a:cubicBezTo>
                  <a:cubicBezTo>
                    <a:pt x="20" y="55"/>
                    <a:pt x="12" y="71"/>
                    <a:pt x="7" y="88"/>
                  </a:cubicBezTo>
                  <a:cubicBezTo>
                    <a:pt x="2" y="105"/>
                    <a:pt x="0" y="124"/>
                    <a:pt x="0" y="144"/>
                  </a:cubicBezTo>
                  <a:cubicBezTo>
                    <a:pt x="0" y="164"/>
                    <a:pt x="2" y="183"/>
                    <a:pt x="8" y="200"/>
                  </a:cubicBezTo>
                  <a:cubicBezTo>
                    <a:pt x="13" y="217"/>
                    <a:pt x="21" y="232"/>
                    <a:pt x="33" y="244"/>
                  </a:cubicBezTo>
                  <a:cubicBezTo>
                    <a:pt x="44" y="257"/>
                    <a:pt x="59" y="266"/>
                    <a:pt x="77" y="273"/>
                  </a:cubicBezTo>
                  <a:cubicBezTo>
                    <a:pt x="95" y="280"/>
                    <a:pt x="116" y="284"/>
                    <a:pt x="141" y="284"/>
                  </a:cubicBezTo>
                  <a:cubicBezTo>
                    <a:pt x="191" y="283"/>
                    <a:pt x="218" y="272"/>
                    <a:pt x="229" y="266"/>
                  </a:cubicBezTo>
                  <a:cubicBezTo>
                    <a:pt x="231" y="265"/>
                    <a:pt x="232" y="263"/>
                    <a:pt x="230" y="258"/>
                  </a:cubicBezTo>
                  <a:cubicBezTo>
                    <a:pt x="219" y="226"/>
                    <a:pt x="219" y="226"/>
                    <a:pt x="219" y="226"/>
                  </a:cubicBezTo>
                  <a:cubicBezTo>
                    <a:pt x="217" y="221"/>
                    <a:pt x="212" y="223"/>
                    <a:pt x="212" y="223"/>
                  </a:cubicBezTo>
                  <a:cubicBezTo>
                    <a:pt x="200" y="227"/>
                    <a:pt x="182" y="236"/>
                    <a:pt x="140" y="236"/>
                  </a:cubicBezTo>
                  <a:cubicBezTo>
                    <a:pt x="113" y="235"/>
                    <a:pt x="93" y="227"/>
                    <a:pt x="80" y="215"/>
                  </a:cubicBezTo>
                  <a:cubicBezTo>
                    <a:pt x="67" y="202"/>
                    <a:pt x="61" y="183"/>
                    <a:pt x="60" y="157"/>
                  </a:cubicBezTo>
                  <a:cubicBezTo>
                    <a:pt x="235" y="157"/>
                    <a:pt x="235" y="157"/>
                    <a:pt x="235" y="157"/>
                  </a:cubicBezTo>
                  <a:cubicBezTo>
                    <a:pt x="235" y="157"/>
                    <a:pt x="240" y="157"/>
                    <a:pt x="240" y="152"/>
                  </a:cubicBezTo>
                  <a:cubicBezTo>
                    <a:pt x="240" y="150"/>
                    <a:pt x="246" y="116"/>
                    <a:pt x="235" y="77"/>
                  </a:cubicBezTo>
                  <a:close/>
                  <a:moveTo>
                    <a:pt x="61" y="113"/>
                  </a:moveTo>
                  <a:cubicBezTo>
                    <a:pt x="63" y="97"/>
                    <a:pt x="68" y="83"/>
                    <a:pt x="75" y="72"/>
                  </a:cubicBezTo>
                  <a:cubicBezTo>
                    <a:pt x="86" y="56"/>
                    <a:pt x="102" y="47"/>
                    <a:pt x="125" y="47"/>
                  </a:cubicBezTo>
                  <a:cubicBezTo>
                    <a:pt x="148" y="47"/>
                    <a:pt x="163" y="56"/>
                    <a:pt x="174" y="72"/>
                  </a:cubicBezTo>
                  <a:cubicBezTo>
                    <a:pt x="181" y="83"/>
                    <a:pt x="184" y="97"/>
                    <a:pt x="186" y="113"/>
                  </a:cubicBezTo>
                  <a:lnTo>
                    <a:pt x="61" y="11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58" name="Freeform 57"/>
            <p:cNvSpPr>
              <a:spLocks noEditPoints="1"/>
            </p:cNvSpPr>
            <p:nvPr userDrawn="1"/>
          </p:nvSpPr>
          <p:spPr bwMode="auto">
            <a:xfrm>
              <a:off x="2793" y="1671"/>
              <a:ext cx="581" cy="672"/>
            </a:xfrm>
            <a:custGeom>
              <a:avLst/>
              <a:gdLst>
                <a:gd name="T0" fmla="*/ 235 w 246"/>
                <a:gd name="T1" fmla="*/ 77 h 284"/>
                <a:gd name="T2" fmla="*/ 213 w 246"/>
                <a:gd name="T3" fmla="*/ 36 h 284"/>
                <a:gd name="T4" fmla="*/ 179 w 246"/>
                <a:gd name="T5" fmla="*/ 11 h 284"/>
                <a:gd name="T6" fmla="*/ 129 w 246"/>
                <a:gd name="T7" fmla="*/ 0 h 284"/>
                <a:gd name="T8" fmla="*/ 71 w 246"/>
                <a:gd name="T9" fmla="*/ 12 h 284"/>
                <a:gd name="T10" fmla="*/ 31 w 246"/>
                <a:gd name="T11" fmla="*/ 42 h 284"/>
                <a:gd name="T12" fmla="*/ 7 w 246"/>
                <a:gd name="T13" fmla="*/ 88 h 284"/>
                <a:gd name="T14" fmla="*/ 0 w 246"/>
                <a:gd name="T15" fmla="*/ 144 h 284"/>
                <a:gd name="T16" fmla="*/ 8 w 246"/>
                <a:gd name="T17" fmla="*/ 200 h 284"/>
                <a:gd name="T18" fmla="*/ 33 w 246"/>
                <a:gd name="T19" fmla="*/ 244 h 284"/>
                <a:gd name="T20" fmla="*/ 77 w 246"/>
                <a:gd name="T21" fmla="*/ 273 h 284"/>
                <a:gd name="T22" fmla="*/ 141 w 246"/>
                <a:gd name="T23" fmla="*/ 284 h 284"/>
                <a:gd name="T24" fmla="*/ 229 w 246"/>
                <a:gd name="T25" fmla="*/ 266 h 284"/>
                <a:gd name="T26" fmla="*/ 230 w 246"/>
                <a:gd name="T27" fmla="*/ 258 h 284"/>
                <a:gd name="T28" fmla="*/ 219 w 246"/>
                <a:gd name="T29" fmla="*/ 226 h 284"/>
                <a:gd name="T30" fmla="*/ 212 w 246"/>
                <a:gd name="T31" fmla="*/ 223 h 284"/>
                <a:gd name="T32" fmla="*/ 140 w 246"/>
                <a:gd name="T33" fmla="*/ 236 h 284"/>
                <a:gd name="T34" fmla="*/ 80 w 246"/>
                <a:gd name="T35" fmla="*/ 215 h 284"/>
                <a:gd name="T36" fmla="*/ 60 w 246"/>
                <a:gd name="T37" fmla="*/ 157 h 284"/>
                <a:gd name="T38" fmla="*/ 235 w 246"/>
                <a:gd name="T39" fmla="*/ 157 h 284"/>
                <a:gd name="T40" fmla="*/ 240 w 246"/>
                <a:gd name="T41" fmla="*/ 152 h 284"/>
                <a:gd name="T42" fmla="*/ 235 w 246"/>
                <a:gd name="T43" fmla="*/ 77 h 284"/>
                <a:gd name="T44" fmla="*/ 61 w 246"/>
                <a:gd name="T45" fmla="*/ 113 h 284"/>
                <a:gd name="T46" fmla="*/ 75 w 246"/>
                <a:gd name="T47" fmla="*/ 72 h 284"/>
                <a:gd name="T48" fmla="*/ 125 w 246"/>
                <a:gd name="T49" fmla="*/ 47 h 284"/>
                <a:gd name="T50" fmla="*/ 174 w 246"/>
                <a:gd name="T51" fmla="*/ 72 h 284"/>
                <a:gd name="T52" fmla="*/ 186 w 246"/>
                <a:gd name="T53" fmla="*/ 113 h 284"/>
                <a:gd name="T54" fmla="*/ 61 w 246"/>
                <a:gd name="T55" fmla="*/ 113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46" h="284">
                  <a:moveTo>
                    <a:pt x="235" y="77"/>
                  </a:moveTo>
                  <a:cubicBezTo>
                    <a:pt x="231" y="60"/>
                    <a:pt x="220" y="44"/>
                    <a:pt x="213" y="36"/>
                  </a:cubicBezTo>
                  <a:cubicBezTo>
                    <a:pt x="201" y="24"/>
                    <a:pt x="190" y="15"/>
                    <a:pt x="179" y="11"/>
                  </a:cubicBezTo>
                  <a:cubicBezTo>
                    <a:pt x="165" y="4"/>
                    <a:pt x="148" y="0"/>
                    <a:pt x="129" y="0"/>
                  </a:cubicBezTo>
                  <a:cubicBezTo>
                    <a:pt x="107" y="0"/>
                    <a:pt x="87" y="4"/>
                    <a:pt x="71" y="12"/>
                  </a:cubicBezTo>
                  <a:cubicBezTo>
                    <a:pt x="55" y="19"/>
                    <a:pt x="42" y="30"/>
                    <a:pt x="31" y="42"/>
                  </a:cubicBezTo>
                  <a:cubicBezTo>
                    <a:pt x="20" y="55"/>
                    <a:pt x="12" y="71"/>
                    <a:pt x="7" y="88"/>
                  </a:cubicBezTo>
                  <a:cubicBezTo>
                    <a:pt x="2" y="105"/>
                    <a:pt x="0" y="124"/>
                    <a:pt x="0" y="144"/>
                  </a:cubicBezTo>
                  <a:cubicBezTo>
                    <a:pt x="0" y="164"/>
                    <a:pt x="2" y="183"/>
                    <a:pt x="8" y="200"/>
                  </a:cubicBezTo>
                  <a:cubicBezTo>
                    <a:pt x="13" y="217"/>
                    <a:pt x="21" y="232"/>
                    <a:pt x="33" y="244"/>
                  </a:cubicBezTo>
                  <a:cubicBezTo>
                    <a:pt x="44" y="257"/>
                    <a:pt x="59" y="266"/>
                    <a:pt x="77" y="273"/>
                  </a:cubicBezTo>
                  <a:cubicBezTo>
                    <a:pt x="95" y="280"/>
                    <a:pt x="116" y="284"/>
                    <a:pt x="141" y="284"/>
                  </a:cubicBezTo>
                  <a:cubicBezTo>
                    <a:pt x="191" y="283"/>
                    <a:pt x="218" y="272"/>
                    <a:pt x="229" y="266"/>
                  </a:cubicBezTo>
                  <a:cubicBezTo>
                    <a:pt x="231" y="265"/>
                    <a:pt x="232" y="263"/>
                    <a:pt x="230" y="258"/>
                  </a:cubicBezTo>
                  <a:cubicBezTo>
                    <a:pt x="219" y="226"/>
                    <a:pt x="219" y="226"/>
                    <a:pt x="219" y="226"/>
                  </a:cubicBezTo>
                  <a:cubicBezTo>
                    <a:pt x="217" y="221"/>
                    <a:pt x="212" y="223"/>
                    <a:pt x="212" y="223"/>
                  </a:cubicBezTo>
                  <a:cubicBezTo>
                    <a:pt x="200" y="227"/>
                    <a:pt x="182" y="236"/>
                    <a:pt x="140" y="236"/>
                  </a:cubicBezTo>
                  <a:cubicBezTo>
                    <a:pt x="113" y="235"/>
                    <a:pt x="93" y="227"/>
                    <a:pt x="80" y="215"/>
                  </a:cubicBezTo>
                  <a:cubicBezTo>
                    <a:pt x="67" y="202"/>
                    <a:pt x="61" y="183"/>
                    <a:pt x="60" y="157"/>
                  </a:cubicBezTo>
                  <a:cubicBezTo>
                    <a:pt x="235" y="157"/>
                    <a:pt x="235" y="157"/>
                    <a:pt x="235" y="157"/>
                  </a:cubicBezTo>
                  <a:cubicBezTo>
                    <a:pt x="235" y="157"/>
                    <a:pt x="240" y="157"/>
                    <a:pt x="240" y="152"/>
                  </a:cubicBezTo>
                  <a:cubicBezTo>
                    <a:pt x="240" y="150"/>
                    <a:pt x="246" y="116"/>
                    <a:pt x="235" y="77"/>
                  </a:cubicBezTo>
                  <a:close/>
                  <a:moveTo>
                    <a:pt x="61" y="113"/>
                  </a:moveTo>
                  <a:cubicBezTo>
                    <a:pt x="63" y="97"/>
                    <a:pt x="68" y="83"/>
                    <a:pt x="75" y="72"/>
                  </a:cubicBezTo>
                  <a:cubicBezTo>
                    <a:pt x="86" y="56"/>
                    <a:pt x="102" y="47"/>
                    <a:pt x="125" y="47"/>
                  </a:cubicBezTo>
                  <a:cubicBezTo>
                    <a:pt x="148" y="47"/>
                    <a:pt x="163" y="56"/>
                    <a:pt x="174" y="72"/>
                  </a:cubicBezTo>
                  <a:cubicBezTo>
                    <a:pt x="181" y="83"/>
                    <a:pt x="184" y="97"/>
                    <a:pt x="186" y="113"/>
                  </a:cubicBezTo>
                  <a:lnTo>
                    <a:pt x="61" y="11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59" name="Freeform 58"/>
            <p:cNvSpPr>
              <a:spLocks noEditPoints="1"/>
            </p:cNvSpPr>
            <p:nvPr userDrawn="1"/>
          </p:nvSpPr>
          <p:spPr bwMode="auto">
            <a:xfrm>
              <a:off x="1870" y="1671"/>
              <a:ext cx="537" cy="672"/>
            </a:xfrm>
            <a:custGeom>
              <a:avLst/>
              <a:gdLst>
                <a:gd name="T0" fmla="*/ 142 w 227"/>
                <a:gd name="T1" fmla="*/ 105 h 284"/>
                <a:gd name="T2" fmla="*/ 115 w 227"/>
                <a:gd name="T3" fmla="*/ 104 h 284"/>
                <a:gd name="T4" fmla="*/ 72 w 227"/>
                <a:gd name="T5" fmla="*/ 110 h 284"/>
                <a:gd name="T6" fmla="*/ 35 w 227"/>
                <a:gd name="T7" fmla="*/ 127 h 284"/>
                <a:gd name="T8" fmla="*/ 10 w 227"/>
                <a:gd name="T9" fmla="*/ 156 h 284"/>
                <a:gd name="T10" fmla="*/ 0 w 227"/>
                <a:gd name="T11" fmla="*/ 196 h 284"/>
                <a:gd name="T12" fmla="*/ 8 w 227"/>
                <a:gd name="T13" fmla="*/ 236 h 284"/>
                <a:gd name="T14" fmla="*/ 31 w 227"/>
                <a:gd name="T15" fmla="*/ 263 h 284"/>
                <a:gd name="T16" fmla="*/ 67 w 227"/>
                <a:gd name="T17" fmla="*/ 279 h 284"/>
                <a:gd name="T18" fmla="*/ 113 w 227"/>
                <a:gd name="T19" fmla="*/ 284 h 284"/>
                <a:gd name="T20" fmla="*/ 166 w 227"/>
                <a:gd name="T21" fmla="*/ 279 h 284"/>
                <a:gd name="T22" fmla="*/ 210 w 227"/>
                <a:gd name="T23" fmla="*/ 271 h 284"/>
                <a:gd name="T24" fmla="*/ 223 w 227"/>
                <a:gd name="T25" fmla="*/ 267 h 284"/>
                <a:gd name="T26" fmla="*/ 227 w 227"/>
                <a:gd name="T27" fmla="*/ 262 h 284"/>
                <a:gd name="T28" fmla="*/ 227 w 227"/>
                <a:gd name="T29" fmla="*/ 102 h 284"/>
                <a:gd name="T30" fmla="*/ 199 w 227"/>
                <a:gd name="T31" fmla="*/ 24 h 284"/>
                <a:gd name="T32" fmla="*/ 118 w 227"/>
                <a:gd name="T33" fmla="*/ 0 h 284"/>
                <a:gd name="T34" fmla="*/ 72 w 227"/>
                <a:gd name="T35" fmla="*/ 4 h 284"/>
                <a:gd name="T36" fmla="*/ 18 w 227"/>
                <a:gd name="T37" fmla="*/ 24 h 284"/>
                <a:gd name="T38" fmla="*/ 16 w 227"/>
                <a:gd name="T39" fmla="*/ 31 h 284"/>
                <a:gd name="T40" fmla="*/ 28 w 227"/>
                <a:gd name="T41" fmla="*/ 64 h 284"/>
                <a:gd name="T42" fmla="*/ 34 w 227"/>
                <a:gd name="T43" fmla="*/ 67 h 284"/>
                <a:gd name="T44" fmla="*/ 37 w 227"/>
                <a:gd name="T45" fmla="*/ 66 h 284"/>
                <a:gd name="T46" fmla="*/ 113 w 227"/>
                <a:gd name="T47" fmla="*/ 48 h 284"/>
                <a:gd name="T48" fmla="*/ 157 w 227"/>
                <a:gd name="T49" fmla="*/ 59 h 284"/>
                <a:gd name="T50" fmla="*/ 171 w 227"/>
                <a:gd name="T51" fmla="*/ 101 h 284"/>
                <a:gd name="T52" fmla="*/ 171 w 227"/>
                <a:gd name="T53" fmla="*/ 109 h 284"/>
                <a:gd name="T54" fmla="*/ 142 w 227"/>
                <a:gd name="T55" fmla="*/ 105 h 284"/>
                <a:gd name="T56" fmla="*/ 72 w 227"/>
                <a:gd name="T57" fmla="*/ 228 h 284"/>
                <a:gd name="T58" fmla="*/ 62 w 227"/>
                <a:gd name="T59" fmla="*/ 218 h 284"/>
                <a:gd name="T60" fmla="*/ 57 w 227"/>
                <a:gd name="T61" fmla="*/ 195 h 284"/>
                <a:gd name="T62" fmla="*/ 73 w 227"/>
                <a:gd name="T63" fmla="*/ 161 h 284"/>
                <a:gd name="T64" fmla="*/ 123 w 227"/>
                <a:gd name="T65" fmla="*/ 148 h 284"/>
                <a:gd name="T66" fmla="*/ 171 w 227"/>
                <a:gd name="T67" fmla="*/ 152 h 284"/>
                <a:gd name="T68" fmla="*/ 171 w 227"/>
                <a:gd name="T69" fmla="*/ 232 h 284"/>
                <a:gd name="T70" fmla="*/ 171 w 227"/>
                <a:gd name="T71" fmla="*/ 232 h 284"/>
                <a:gd name="T72" fmla="*/ 124 w 227"/>
                <a:gd name="T73" fmla="*/ 238 h 284"/>
                <a:gd name="T74" fmla="*/ 72 w 227"/>
                <a:gd name="T75" fmla="*/ 228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27" h="284">
                  <a:moveTo>
                    <a:pt x="142" y="105"/>
                  </a:moveTo>
                  <a:cubicBezTo>
                    <a:pt x="135" y="105"/>
                    <a:pt x="126" y="104"/>
                    <a:pt x="115" y="104"/>
                  </a:cubicBezTo>
                  <a:cubicBezTo>
                    <a:pt x="100" y="104"/>
                    <a:pt x="85" y="106"/>
                    <a:pt x="72" y="110"/>
                  </a:cubicBezTo>
                  <a:cubicBezTo>
                    <a:pt x="58" y="114"/>
                    <a:pt x="46" y="119"/>
                    <a:pt x="35" y="127"/>
                  </a:cubicBezTo>
                  <a:cubicBezTo>
                    <a:pt x="24" y="134"/>
                    <a:pt x="16" y="144"/>
                    <a:pt x="10" y="156"/>
                  </a:cubicBezTo>
                  <a:cubicBezTo>
                    <a:pt x="4" y="167"/>
                    <a:pt x="0" y="181"/>
                    <a:pt x="0" y="196"/>
                  </a:cubicBezTo>
                  <a:cubicBezTo>
                    <a:pt x="0" y="212"/>
                    <a:pt x="3" y="225"/>
                    <a:pt x="8" y="236"/>
                  </a:cubicBezTo>
                  <a:cubicBezTo>
                    <a:pt x="14" y="247"/>
                    <a:pt x="21" y="256"/>
                    <a:pt x="31" y="263"/>
                  </a:cubicBezTo>
                  <a:cubicBezTo>
                    <a:pt x="41" y="270"/>
                    <a:pt x="53" y="276"/>
                    <a:pt x="67" y="279"/>
                  </a:cubicBezTo>
                  <a:cubicBezTo>
                    <a:pt x="81" y="282"/>
                    <a:pt x="96" y="284"/>
                    <a:pt x="113" y="284"/>
                  </a:cubicBezTo>
                  <a:cubicBezTo>
                    <a:pt x="131" y="284"/>
                    <a:pt x="149" y="282"/>
                    <a:pt x="166" y="279"/>
                  </a:cubicBezTo>
                  <a:cubicBezTo>
                    <a:pt x="184" y="276"/>
                    <a:pt x="205" y="272"/>
                    <a:pt x="210" y="271"/>
                  </a:cubicBezTo>
                  <a:cubicBezTo>
                    <a:pt x="216" y="269"/>
                    <a:pt x="223" y="267"/>
                    <a:pt x="223" y="267"/>
                  </a:cubicBezTo>
                  <a:cubicBezTo>
                    <a:pt x="227" y="266"/>
                    <a:pt x="227" y="262"/>
                    <a:pt x="227" y="262"/>
                  </a:cubicBezTo>
                  <a:cubicBezTo>
                    <a:pt x="227" y="102"/>
                    <a:pt x="227" y="102"/>
                    <a:pt x="227" y="102"/>
                  </a:cubicBezTo>
                  <a:cubicBezTo>
                    <a:pt x="227" y="67"/>
                    <a:pt x="217" y="40"/>
                    <a:pt x="199" y="24"/>
                  </a:cubicBezTo>
                  <a:cubicBezTo>
                    <a:pt x="180" y="8"/>
                    <a:pt x="153" y="0"/>
                    <a:pt x="118" y="0"/>
                  </a:cubicBezTo>
                  <a:cubicBezTo>
                    <a:pt x="105" y="0"/>
                    <a:pt x="84" y="2"/>
                    <a:pt x="72" y="4"/>
                  </a:cubicBezTo>
                  <a:cubicBezTo>
                    <a:pt x="72" y="4"/>
                    <a:pt x="33" y="12"/>
                    <a:pt x="18" y="24"/>
                  </a:cubicBezTo>
                  <a:cubicBezTo>
                    <a:pt x="18" y="24"/>
                    <a:pt x="14" y="26"/>
                    <a:pt x="16" y="31"/>
                  </a:cubicBezTo>
                  <a:cubicBezTo>
                    <a:pt x="28" y="64"/>
                    <a:pt x="28" y="64"/>
                    <a:pt x="28" y="64"/>
                  </a:cubicBezTo>
                  <a:cubicBezTo>
                    <a:pt x="30" y="69"/>
                    <a:pt x="34" y="67"/>
                    <a:pt x="34" y="67"/>
                  </a:cubicBezTo>
                  <a:cubicBezTo>
                    <a:pt x="34" y="67"/>
                    <a:pt x="35" y="67"/>
                    <a:pt x="37" y="66"/>
                  </a:cubicBezTo>
                  <a:cubicBezTo>
                    <a:pt x="71" y="48"/>
                    <a:pt x="113" y="48"/>
                    <a:pt x="113" y="48"/>
                  </a:cubicBezTo>
                  <a:cubicBezTo>
                    <a:pt x="132" y="48"/>
                    <a:pt x="147" y="52"/>
                    <a:pt x="157" y="59"/>
                  </a:cubicBezTo>
                  <a:cubicBezTo>
                    <a:pt x="166" y="67"/>
                    <a:pt x="171" y="78"/>
                    <a:pt x="171" y="101"/>
                  </a:cubicBezTo>
                  <a:cubicBezTo>
                    <a:pt x="171" y="109"/>
                    <a:pt x="171" y="109"/>
                    <a:pt x="171" y="109"/>
                  </a:cubicBezTo>
                  <a:cubicBezTo>
                    <a:pt x="156" y="106"/>
                    <a:pt x="142" y="105"/>
                    <a:pt x="142" y="105"/>
                  </a:cubicBezTo>
                  <a:close/>
                  <a:moveTo>
                    <a:pt x="72" y="228"/>
                  </a:moveTo>
                  <a:cubicBezTo>
                    <a:pt x="66" y="223"/>
                    <a:pt x="65" y="221"/>
                    <a:pt x="62" y="218"/>
                  </a:cubicBezTo>
                  <a:cubicBezTo>
                    <a:pt x="59" y="212"/>
                    <a:pt x="57" y="205"/>
                    <a:pt x="57" y="195"/>
                  </a:cubicBezTo>
                  <a:cubicBezTo>
                    <a:pt x="57" y="180"/>
                    <a:pt x="62" y="169"/>
                    <a:pt x="73" y="161"/>
                  </a:cubicBezTo>
                  <a:cubicBezTo>
                    <a:pt x="73" y="161"/>
                    <a:pt x="88" y="148"/>
                    <a:pt x="123" y="148"/>
                  </a:cubicBezTo>
                  <a:cubicBezTo>
                    <a:pt x="149" y="149"/>
                    <a:pt x="171" y="152"/>
                    <a:pt x="171" y="152"/>
                  </a:cubicBezTo>
                  <a:cubicBezTo>
                    <a:pt x="171" y="232"/>
                    <a:pt x="171" y="232"/>
                    <a:pt x="171" y="232"/>
                  </a:cubicBezTo>
                  <a:cubicBezTo>
                    <a:pt x="171" y="232"/>
                    <a:pt x="171" y="232"/>
                    <a:pt x="171" y="232"/>
                  </a:cubicBezTo>
                  <a:cubicBezTo>
                    <a:pt x="171" y="232"/>
                    <a:pt x="149" y="237"/>
                    <a:pt x="124" y="238"/>
                  </a:cubicBezTo>
                  <a:cubicBezTo>
                    <a:pt x="88" y="240"/>
                    <a:pt x="72" y="228"/>
                    <a:pt x="72" y="22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60" name="Freeform 59"/>
            <p:cNvSpPr>
              <a:spLocks/>
            </p:cNvSpPr>
            <p:nvPr userDrawn="1"/>
          </p:nvSpPr>
          <p:spPr bwMode="auto">
            <a:xfrm>
              <a:off x="5162" y="1676"/>
              <a:ext cx="386" cy="653"/>
            </a:xfrm>
            <a:custGeom>
              <a:avLst/>
              <a:gdLst>
                <a:gd name="T0" fmla="*/ 162 w 163"/>
                <a:gd name="T1" fmla="*/ 13 h 276"/>
                <a:gd name="T2" fmla="*/ 159 w 163"/>
                <a:gd name="T3" fmla="*/ 7 h 276"/>
                <a:gd name="T4" fmla="*/ 130 w 163"/>
                <a:gd name="T5" fmla="*/ 2 h 276"/>
                <a:gd name="T6" fmla="*/ 85 w 163"/>
                <a:gd name="T7" fmla="*/ 9 h 276"/>
                <a:gd name="T8" fmla="*/ 55 w 163"/>
                <a:gd name="T9" fmla="*/ 31 h 276"/>
                <a:gd name="T10" fmla="*/ 55 w 163"/>
                <a:gd name="T11" fmla="*/ 9 h 276"/>
                <a:gd name="T12" fmla="*/ 50 w 163"/>
                <a:gd name="T13" fmla="*/ 4 h 276"/>
                <a:gd name="T14" fmla="*/ 5 w 163"/>
                <a:gd name="T15" fmla="*/ 4 h 276"/>
                <a:gd name="T16" fmla="*/ 0 w 163"/>
                <a:gd name="T17" fmla="*/ 9 h 276"/>
                <a:gd name="T18" fmla="*/ 0 w 163"/>
                <a:gd name="T19" fmla="*/ 270 h 276"/>
                <a:gd name="T20" fmla="*/ 6 w 163"/>
                <a:gd name="T21" fmla="*/ 276 h 276"/>
                <a:gd name="T22" fmla="*/ 52 w 163"/>
                <a:gd name="T23" fmla="*/ 276 h 276"/>
                <a:gd name="T24" fmla="*/ 57 w 163"/>
                <a:gd name="T25" fmla="*/ 270 h 276"/>
                <a:gd name="T26" fmla="*/ 57 w 163"/>
                <a:gd name="T27" fmla="*/ 140 h 276"/>
                <a:gd name="T28" fmla="*/ 63 w 163"/>
                <a:gd name="T29" fmla="*/ 94 h 276"/>
                <a:gd name="T30" fmla="*/ 78 w 163"/>
                <a:gd name="T31" fmla="*/ 68 h 276"/>
                <a:gd name="T32" fmla="*/ 100 w 163"/>
                <a:gd name="T33" fmla="*/ 55 h 276"/>
                <a:gd name="T34" fmla="*/ 123 w 163"/>
                <a:gd name="T35" fmla="*/ 52 h 276"/>
                <a:gd name="T36" fmla="*/ 142 w 163"/>
                <a:gd name="T37" fmla="*/ 54 h 276"/>
                <a:gd name="T38" fmla="*/ 149 w 163"/>
                <a:gd name="T39" fmla="*/ 50 h 276"/>
                <a:gd name="T40" fmla="*/ 162 w 163"/>
                <a:gd name="T41" fmla="*/ 13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76">
                  <a:moveTo>
                    <a:pt x="162" y="13"/>
                  </a:moveTo>
                  <a:cubicBezTo>
                    <a:pt x="163" y="9"/>
                    <a:pt x="161" y="7"/>
                    <a:pt x="159" y="7"/>
                  </a:cubicBezTo>
                  <a:cubicBezTo>
                    <a:pt x="156" y="5"/>
                    <a:pt x="142" y="2"/>
                    <a:pt x="130" y="2"/>
                  </a:cubicBezTo>
                  <a:cubicBezTo>
                    <a:pt x="108" y="0"/>
                    <a:pt x="96" y="4"/>
                    <a:pt x="85" y="9"/>
                  </a:cubicBezTo>
                  <a:cubicBezTo>
                    <a:pt x="74" y="14"/>
                    <a:pt x="62" y="22"/>
                    <a:pt x="55" y="31"/>
                  </a:cubicBezTo>
                  <a:cubicBezTo>
                    <a:pt x="55" y="9"/>
                    <a:pt x="55" y="9"/>
                    <a:pt x="55" y="9"/>
                  </a:cubicBezTo>
                  <a:cubicBezTo>
                    <a:pt x="55" y="6"/>
                    <a:pt x="53" y="4"/>
                    <a:pt x="50" y="4"/>
                  </a:cubicBezTo>
                  <a:cubicBezTo>
                    <a:pt x="5" y="4"/>
                    <a:pt x="5" y="4"/>
                    <a:pt x="5" y="4"/>
                  </a:cubicBezTo>
                  <a:cubicBezTo>
                    <a:pt x="3" y="4"/>
                    <a:pt x="0" y="6"/>
                    <a:pt x="0" y="9"/>
                  </a:cubicBezTo>
                  <a:cubicBezTo>
                    <a:pt x="0" y="270"/>
                    <a:pt x="0" y="270"/>
                    <a:pt x="0" y="270"/>
                  </a:cubicBezTo>
                  <a:cubicBezTo>
                    <a:pt x="0" y="273"/>
                    <a:pt x="3" y="276"/>
                    <a:pt x="6" y="276"/>
                  </a:cubicBezTo>
                  <a:cubicBezTo>
                    <a:pt x="52" y="276"/>
                    <a:pt x="52" y="276"/>
                    <a:pt x="52" y="276"/>
                  </a:cubicBezTo>
                  <a:cubicBezTo>
                    <a:pt x="55" y="276"/>
                    <a:pt x="57" y="273"/>
                    <a:pt x="57" y="270"/>
                  </a:cubicBezTo>
                  <a:cubicBezTo>
                    <a:pt x="57" y="140"/>
                    <a:pt x="57" y="140"/>
                    <a:pt x="57" y="140"/>
                  </a:cubicBezTo>
                  <a:cubicBezTo>
                    <a:pt x="57" y="123"/>
                    <a:pt x="59" y="105"/>
                    <a:pt x="63" y="94"/>
                  </a:cubicBezTo>
                  <a:cubicBezTo>
                    <a:pt x="67" y="83"/>
                    <a:pt x="72" y="75"/>
                    <a:pt x="78" y="68"/>
                  </a:cubicBezTo>
                  <a:cubicBezTo>
                    <a:pt x="85" y="62"/>
                    <a:pt x="92" y="58"/>
                    <a:pt x="100" y="55"/>
                  </a:cubicBezTo>
                  <a:cubicBezTo>
                    <a:pt x="108" y="53"/>
                    <a:pt x="117" y="52"/>
                    <a:pt x="123" y="52"/>
                  </a:cubicBezTo>
                  <a:cubicBezTo>
                    <a:pt x="132" y="52"/>
                    <a:pt x="142" y="54"/>
                    <a:pt x="142" y="54"/>
                  </a:cubicBezTo>
                  <a:cubicBezTo>
                    <a:pt x="146" y="55"/>
                    <a:pt x="148" y="53"/>
                    <a:pt x="149" y="50"/>
                  </a:cubicBezTo>
                  <a:cubicBezTo>
                    <a:pt x="152" y="42"/>
                    <a:pt x="160" y="18"/>
                    <a:pt x="162" y="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61" name="Freeform 60"/>
            <p:cNvSpPr>
              <a:spLocks/>
            </p:cNvSpPr>
            <p:nvPr userDrawn="1"/>
          </p:nvSpPr>
          <p:spPr bwMode="auto">
            <a:xfrm>
              <a:off x="3807" y="1406"/>
              <a:ext cx="728" cy="1219"/>
            </a:xfrm>
            <a:custGeom>
              <a:avLst/>
              <a:gdLst>
                <a:gd name="T0" fmla="*/ 303 w 308"/>
                <a:gd name="T1" fmla="*/ 6 h 515"/>
                <a:gd name="T2" fmla="*/ 286 w 308"/>
                <a:gd name="T3" fmla="*/ 2 h 515"/>
                <a:gd name="T4" fmla="*/ 262 w 308"/>
                <a:gd name="T5" fmla="*/ 0 h 515"/>
                <a:gd name="T6" fmla="*/ 188 w 308"/>
                <a:gd name="T7" fmla="*/ 27 h 515"/>
                <a:gd name="T8" fmla="*/ 153 w 308"/>
                <a:gd name="T9" fmla="*/ 106 h 515"/>
                <a:gd name="T10" fmla="*/ 151 w 308"/>
                <a:gd name="T11" fmla="*/ 118 h 515"/>
                <a:gd name="T12" fmla="*/ 111 w 308"/>
                <a:gd name="T13" fmla="*/ 118 h 515"/>
                <a:gd name="T14" fmla="*/ 105 w 308"/>
                <a:gd name="T15" fmla="*/ 123 h 515"/>
                <a:gd name="T16" fmla="*/ 99 w 308"/>
                <a:gd name="T17" fmla="*/ 159 h 515"/>
                <a:gd name="T18" fmla="*/ 104 w 308"/>
                <a:gd name="T19" fmla="*/ 165 h 515"/>
                <a:gd name="T20" fmla="*/ 143 w 308"/>
                <a:gd name="T21" fmla="*/ 165 h 515"/>
                <a:gd name="T22" fmla="*/ 104 w 308"/>
                <a:gd name="T23" fmla="*/ 384 h 515"/>
                <a:gd name="T24" fmla="*/ 93 w 308"/>
                <a:gd name="T25" fmla="*/ 427 h 515"/>
                <a:gd name="T26" fmla="*/ 81 w 308"/>
                <a:gd name="T27" fmla="*/ 452 h 515"/>
                <a:gd name="T28" fmla="*/ 65 w 308"/>
                <a:gd name="T29" fmla="*/ 464 h 515"/>
                <a:gd name="T30" fmla="*/ 44 w 308"/>
                <a:gd name="T31" fmla="*/ 467 h 515"/>
                <a:gd name="T32" fmla="*/ 30 w 308"/>
                <a:gd name="T33" fmla="*/ 466 h 515"/>
                <a:gd name="T34" fmla="*/ 21 w 308"/>
                <a:gd name="T35" fmla="*/ 463 h 515"/>
                <a:gd name="T36" fmla="*/ 15 w 308"/>
                <a:gd name="T37" fmla="*/ 466 h 515"/>
                <a:gd name="T38" fmla="*/ 2 w 308"/>
                <a:gd name="T39" fmla="*/ 501 h 515"/>
                <a:gd name="T40" fmla="*/ 4 w 308"/>
                <a:gd name="T41" fmla="*/ 508 h 515"/>
                <a:gd name="T42" fmla="*/ 20 w 308"/>
                <a:gd name="T43" fmla="*/ 513 h 515"/>
                <a:gd name="T44" fmla="*/ 46 w 308"/>
                <a:gd name="T45" fmla="*/ 515 h 515"/>
                <a:gd name="T46" fmla="*/ 89 w 308"/>
                <a:gd name="T47" fmla="*/ 509 h 515"/>
                <a:gd name="T48" fmla="*/ 121 w 308"/>
                <a:gd name="T49" fmla="*/ 486 h 515"/>
                <a:gd name="T50" fmla="*/ 144 w 308"/>
                <a:gd name="T51" fmla="*/ 447 h 515"/>
                <a:gd name="T52" fmla="*/ 159 w 308"/>
                <a:gd name="T53" fmla="*/ 388 h 515"/>
                <a:gd name="T54" fmla="*/ 199 w 308"/>
                <a:gd name="T55" fmla="*/ 165 h 515"/>
                <a:gd name="T56" fmla="*/ 257 w 308"/>
                <a:gd name="T57" fmla="*/ 165 h 515"/>
                <a:gd name="T58" fmla="*/ 262 w 308"/>
                <a:gd name="T59" fmla="*/ 160 h 515"/>
                <a:gd name="T60" fmla="*/ 269 w 308"/>
                <a:gd name="T61" fmla="*/ 123 h 515"/>
                <a:gd name="T62" fmla="*/ 263 w 308"/>
                <a:gd name="T63" fmla="*/ 118 h 515"/>
                <a:gd name="T64" fmla="*/ 207 w 308"/>
                <a:gd name="T65" fmla="*/ 118 h 515"/>
                <a:gd name="T66" fmla="*/ 217 w 308"/>
                <a:gd name="T67" fmla="*/ 78 h 515"/>
                <a:gd name="T68" fmla="*/ 229 w 308"/>
                <a:gd name="T69" fmla="*/ 60 h 515"/>
                <a:gd name="T70" fmla="*/ 243 w 308"/>
                <a:gd name="T71" fmla="*/ 51 h 515"/>
                <a:gd name="T72" fmla="*/ 262 w 308"/>
                <a:gd name="T73" fmla="*/ 48 h 515"/>
                <a:gd name="T74" fmla="*/ 277 w 308"/>
                <a:gd name="T75" fmla="*/ 49 h 515"/>
                <a:gd name="T76" fmla="*/ 286 w 308"/>
                <a:gd name="T77" fmla="*/ 51 h 515"/>
                <a:gd name="T78" fmla="*/ 293 w 308"/>
                <a:gd name="T79" fmla="*/ 49 h 515"/>
                <a:gd name="T80" fmla="*/ 307 w 308"/>
                <a:gd name="T81" fmla="*/ 12 h 515"/>
                <a:gd name="T82" fmla="*/ 303 w 308"/>
                <a:gd name="T83" fmla="*/ 6 h 5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08" h="515">
                  <a:moveTo>
                    <a:pt x="303" y="6"/>
                  </a:moveTo>
                  <a:cubicBezTo>
                    <a:pt x="298" y="4"/>
                    <a:pt x="293" y="3"/>
                    <a:pt x="286" y="2"/>
                  </a:cubicBezTo>
                  <a:cubicBezTo>
                    <a:pt x="279" y="1"/>
                    <a:pt x="271" y="0"/>
                    <a:pt x="262" y="0"/>
                  </a:cubicBezTo>
                  <a:cubicBezTo>
                    <a:pt x="231" y="0"/>
                    <a:pt x="206" y="9"/>
                    <a:pt x="188" y="27"/>
                  </a:cubicBezTo>
                  <a:cubicBezTo>
                    <a:pt x="171" y="44"/>
                    <a:pt x="159" y="71"/>
                    <a:pt x="153" y="106"/>
                  </a:cubicBezTo>
                  <a:cubicBezTo>
                    <a:pt x="151" y="118"/>
                    <a:pt x="151" y="118"/>
                    <a:pt x="151" y="118"/>
                  </a:cubicBezTo>
                  <a:cubicBezTo>
                    <a:pt x="111" y="118"/>
                    <a:pt x="111" y="118"/>
                    <a:pt x="111" y="118"/>
                  </a:cubicBezTo>
                  <a:cubicBezTo>
                    <a:pt x="111" y="118"/>
                    <a:pt x="106" y="118"/>
                    <a:pt x="105" y="123"/>
                  </a:cubicBezTo>
                  <a:cubicBezTo>
                    <a:pt x="99" y="159"/>
                    <a:pt x="99" y="159"/>
                    <a:pt x="99" y="159"/>
                  </a:cubicBezTo>
                  <a:cubicBezTo>
                    <a:pt x="98" y="163"/>
                    <a:pt x="100" y="165"/>
                    <a:pt x="104" y="165"/>
                  </a:cubicBezTo>
                  <a:cubicBezTo>
                    <a:pt x="143" y="165"/>
                    <a:pt x="143" y="165"/>
                    <a:pt x="143" y="165"/>
                  </a:cubicBezTo>
                  <a:cubicBezTo>
                    <a:pt x="104" y="384"/>
                    <a:pt x="104" y="384"/>
                    <a:pt x="104" y="384"/>
                  </a:cubicBezTo>
                  <a:cubicBezTo>
                    <a:pt x="101" y="402"/>
                    <a:pt x="97" y="416"/>
                    <a:pt x="93" y="427"/>
                  </a:cubicBezTo>
                  <a:cubicBezTo>
                    <a:pt x="89" y="438"/>
                    <a:pt x="86" y="446"/>
                    <a:pt x="81" y="452"/>
                  </a:cubicBezTo>
                  <a:cubicBezTo>
                    <a:pt x="77" y="458"/>
                    <a:pt x="72" y="462"/>
                    <a:pt x="65" y="464"/>
                  </a:cubicBezTo>
                  <a:cubicBezTo>
                    <a:pt x="59" y="466"/>
                    <a:pt x="52" y="467"/>
                    <a:pt x="44" y="467"/>
                  </a:cubicBezTo>
                  <a:cubicBezTo>
                    <a:pt x="40" y="467"/>
                    <a:pt x="35" y="467"/>
                    <a:pt x="30" y="466"/>
                  </a:cubicBezTo>
                  <a:cubicBezTo>
                    <a:pt x="26" y="465"/>
                    <a:pt x="24" y="464"/>
                    <a:pt x="21" y="463"/>
                  </a:cubicBezTo>
                  <a:cubicBezTo>
                    <a:pt x="21" y="463"/>
                    <a:pt x="16" y="461"/>
                    <a:pt x="15" y="466"/>
                  </a:cubicBezTo>
                  <a:cubicBezTo>
                    <a:pt x="13" y="469"/>
                    <a:pt x="3" y="498"/>
                    <a:pt x="2" y="501"/>
                  </a:cubicBezTo>
                  <a:cubicBezTo>
                    <a:pt x="0" y="505"/>
                    <a:pt x="2" y="507"/>
                    <a:pt x="4" y="508"/>
                  </a:cubicBezTo>
                  <a:cubicBezTo>
                    <a:pt x="10" y="510"/>
                    <a:pt x="13" y="511"/>
                    <a:pt x="20" y="513"/>
                  </a:cubicBezTo>
                  <a:cubicBezTo>
                    <a:pt x="30" y="515"/>
                    <a:pt x="38" y="515"/>
                    <a:pt x="46" y="515"/>
                  </a:cubicBezTo>
                  <a:cubicBezTo>
                    <a:pt x="62" y="515"/>
                    <a:pt x="77" y="513"/>
                    <a:pt x="89" y="509"/>
                  </a:cubicBezTo>
                  <a:cubicBezTo>
                    <a:pt x="101" y="504"/>
                    <a:pt x="112" y="496"/>
                    <a:pt x="121" y="486"/>
                  </a:cubicBezTo>
                  <a:cubicBezTo>
                    <a:pt x="132" y="475"/>
                    <a:pt x="138" y="463"/>
                    <a:pt x="144" y="447"/>
                  </a:cubicBezTo>
                  <a:cubicBezTo>
                    <a:pt x="150" y="431"/>
                    <a:pt x="155" y="411"/>
                    <a:pt x="159" y="388"/>
                  </a:cubicBezTo>
                  <a:cubicBezTo>
                    <a:pt x="199" y="165"/>
                    <a:pt x="199" y="165"/>
                    <a:pt x="199" y="165"/>
                  </a:cubicBezTo>
                  <a:cubicBezTo>
                    <a:pt x="257" y="165"/>
                    <a:pt x="257" y="165"/>
                    <a:pt x="257" y="165"/>
                  </a:cubicBezTo>
                  <a:cubicBezTo>
                    <a:pt x="257" y="165"/>
                    <a:pt x="261" y="165"/>
                    <a:pt x="262" y="160"/>
                  </a:cubicBezTo>
                  <a:cubicBezTo>
                    <a:pt x="269" y="123"/>
                    <a:pt x="269" y="123"/>
                    <a:pt x="269" y="123"/>
                  </a:cubicBezTo>
                  <a:cubicBezTo>
                    <a:pt x="269" y="120"/>
                    <a:pt x="268" y="118"/>
                    <a:pt x="263" y="118"/>
                  </a:cubicBezTo>
                  <a:cubicBezTo>
                    <a:pt x="207" y="118"/>
                    <a:pt x="207" y="118"/>
                    <a:pt x="207" y="118"/>
                  </a:cubicBezTo>
                  <a:cubicBezTo>
                    <a:pt x="208" y="117"/>
                    <a:pt x="210" y="97"/>
                    <a:pt x="217" y="78"/>
                  </a:cubicBezTo>
                  <a:cubicBezTo>
                    <a:pt x="219" y="70"/>
                    <a:pt x="224" y="64"/>
                    <a:pt x="229" y="60"/>
                  </a:cubicBezTo>
                  <a:cubicBezTo>
                    <a:pt x="233" y="55"/>
                    <a:pt x="238" y="52"/>
                    <a:pt x="243" y="51"/>
                  </a:cubicBezTo>
                  <a:cubicBezTo>
                    <a:pt x="249" y="49"/>
                    <a:pt x="255" y="48"/>
                    <a:pt x="262" y="48"/>
                  </a:cubicBezTo>
                  <a:cubicBezTo>
                    <a:pt x="267" y="48"/>
                    <a:pt x="273" y="48"/>
                    <a:pt x="277" y="49"/>
                  </a:cubicBezTo>
                  <a:cubicBezTo>
                    <a:pt x="282" y="50"/>
                    <a:pt x="284" y="51"/>
                    <a:pt x="286" y="51"/>
                  </a:cubicBezTo>
                  <a:cubicBezTo>
                    <a:pt x="291" y="53"/>
                    <a:pt x="292" y="52"/>
                    <a:pt x="293" y="49"/>
                  </a:cubicBezTo>
                  <a:cubicBezTo>
                    <a:pt x="307" y="12"/>
                    <a:pt x="307" y="12"/>
                    <a:pt x="307" y="12"/>
                  </a:cubicBezTo>
                  <a:cubicBezTo>
                    <a:pt x="308" y="8"/>
                    <a:pt x="305" y="6"/>
                    <a:pt x="303"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62" name="Freeform 61"/>
            <p:cNvSpPr>
              <a:spLocks/>
            </p:cNvSpPr>
            <p:nvPr userDrawn="1"/>
          </p:nvSpPr>
          <p:spPr bwMode="auto">
            <a:xfrm>
              <a:off x="2542" y="1421"/>
              <a:ext cx="132" cy="908"/>
            </a:xfrm>
            <a:custGeom>
              <a:avLst/>
              <a:gdLst>
                <a:gd name="T0" fmla="*/ 56 w 56"/>
                <a:gd name="T1" fmla="*/ 378 h 384"/>
                <a:gd name="T2" fmla="*/ 51 w 56"/>
                <a:gd name="T3" fmla="*/ 384 h 384"/>
                <a:gd name="T4" fmla="*/ 5 w 56"/>
                <a:gd name="T5" fmla="*/ 384 h 384"/>
                <a:gd name="T6" fmla="*/ 0 w 56"/>
                <a:gd name="T7" fmla="*/ 378 h 384"/>
                <a:gd name="T8" fmla="*/ 0 w 56"/>
                <a:gd name="T9" fmla="*/ 5 h 384"/>
                <a:gd name="T10" fmla="*/ 5 w 56"/>
                <a:gd name="T11" fmla="*/ 0 h 384"/>
                <a:gd name="T12" fmla="*/ 51 w 56"/>
                <a:gd name="T13" fmla="*/ 0 h 384"/>
                <a:gd name="T14" fmla="*/ 56 w 56"/>
                <a:gd name="T15" fmla="*/ 5 h 384"/>
                <a:gd name="T16" fmla="*/ 56 w 56"/>
                <a:gd name="T17" fmla="*/ 378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384">
                  <a:moveTo>
                    <a:pt x="56" y="378"/>
                  </a:moveTo>
                  <a:cubicBezTo>
                    <a:pt x="56" y="381"/>
                    <a:pt x="54" y="384"/>
                    <a:pt x="51" y="384"/>
                  </a:cubicBezTo>
                  <a:cubicBezTo>
                    <a:pt x="5" y="384"/>
                    <a:pt x="5" y="384"/>
                    <a:pt x="5" y="384"/>
                  </a:cubicBezTo>
                  <a:cubicBezTo>
                    <a:pt x="2" y="384"/>
                    <a:pt x="0" y="381"/>
                    <a:pt x="0" y="378"/>
                  </a:cubicBezTo>
                  <a:cubicBezTo>
                    <a:pt x="0" y="5"/>
                    <a:pt x="0" y="5"/>
                    <a:pt x="0" y="5"/>
                  </a:cubicBezTo>
                  <a:cubicBezTo>
                    <a:pt x="0" y="2"/>
                    <a:pt x="2" y="0"/>
                    <a:pt x="5" y="0"/>
                  </a:cubicBezTo>
                  <a:cubicBezTo>
                    <a:pt x="51" y="0"/>
                    <a:pt x="51" y="0"/>
                    <a:pt x="51" y="0"/>
                  </a:cubicBezTo>
                  <a:cubicBezTo>
                    <a:pt x="54" y="0"/>
                    <a:pt x="56" y="2"/>
                    <a:pt x="56" y="5"/>
                  </a:cubicBezTo>
                  <a:lnTo>
                    <a:pt x="56" y="37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grpSp>
      <p:sp>
        <p:nvSpPr>
          <p:cNvPr id="63" name="Content Placeholder 2"/>
          <p:cNvSpPr>
            <a:spLocks noGrp="1"/>
          </p:cNvSpPr>
          <p:nvPr>
            <p:ph idx="1"/>
          </p:nvPr>
        </p:nvSpPr>
        <p:spPr>
          <a:xfrm>
            <a:off x="338328" y="1601725"/>
            <a:ext cx="11517122" cy="4641598"/>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Footer Placeholder 1"/>
          <p:cNvSpPr>
            <a:spLocks noGrp="1"/>
          </p:cNvSpPr>
          <p:nvPr>
            <p:ph type="ftr" sz="quarter" idx="17"/>
          </p:nvPr>
        </p:nvSpPr>
        <p:spPr/>
        <p:txBody>
          <a:bodyPr/>
          <a:lstStyle>
            <a:lvl1pPr>
              <a:defRPr>
                <a:solidFill>
                  <a:schemeClr val="bg1"/>
                </a:solidFill>
              </a:defRPr>
            </a:lvl1pPr>
          </a:lstStyle>
          <a:p>
            <a:endParaRPr lang="en-US" dirty="0"/>
          </a:p>
        </p:txBody>
      </p:sp>
    </p:spTree>
    <p:extLst>
      <p:ext uri="{BB962C8B-B14F-4D97-AF65-F5344CB8AC3E}">
        <p14:creationId xmlns:p14="http://schemas.microsoft.com/office/powerpoint/2010/main" val="28718098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Basic_Marketing Cloud_Dark">
    <p:bg>
      <p:bgPr>
        <a:blipFill rotWithShape="1">
          <a:blip r:embed="rId2"/>
          <a:stretch>
            <a:fillRect/>
          </a:stretch>
        </a:blipFill>
        <a:effectLst/>
      </p:bgPr>
    </p:bg>
    <p:spTree>
      <p:nvGrpSpPr>
        <p:cNvPr id="1" name=""/>
        <p:cNvGrpSpPr/>
        <p:nvPr/>
      </p:nvGrpSpPr>
      <p:grpSpPr>
        <a:xfrm>
          <a:off x="0" y="0"/>
          <a:ext cx="0" cy="0"/>
          <a:chOff x="0" y="0"/>
          <a:chExt cx="0" cy="0"/>
        </a:xfrm>
      </p:grpSpPr>
      <p:sp>
        <p:nvSpPr>
          <p:cNvPr id="32" name="Rectangle 31"/>
          <p:cNvSpPr/>
          <p:nvPr userDrawn="1"/>
        </p:nvSpPr>
        <p:spPr>
          <a:xfrm>
            <a:off x="0" y="0"/>
            <a:ext cx="12188952" cy="6858000"/>
          </a:xfrm>
          <a:prstGeom prst="rect">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ln>
            <a:noFill/>
          </a:ln>
          <a:scene3d>
            <a:camera prst="orthographicFront"/>
            <a:lightRig rig="contrasting" dir="t">
              <a:rot lat="0" lon="0" rev="2400000"/>
            </a:lightRig>
          </a:scene3d>
          <a:sp3d prstMaterial="powder">
            <a:bevelB w="0" h="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dirty="0" err="1" smtClean="0">
              <a:latin typeface="Salesforce Sans"/>
              <a:cs typeface="VAG Rounded Std Light"/>
            </a:endParaRPr>
          </a:p>
        </p:txBody>
      </p:sp>
      <p:pic>
        <p:nvPicPr>
          <p:cNvPr id="29" name="Picture 2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185016" y="3786261"/>
            <a:ext cx="2578124" cy="2634171"/>
          </a:xfrm>
          <a:prstGeom prst="rect">
            <a:avLst/>
          </a:prstGeom>
        </p:spPr>
      </p:pic>
      <p:grpSp>
        <p:nvGrpSpPr>
          <p:cNvPr id="40" name="Group 39"/>
          <p:cNvGrpSpPr/>
          <p:nvPr userDrawn="1"/>
        </p:nvGrpSpPr>
        <p:grpSpPr>
          <a:xfrm>
            <a:off x="8686801" y="5026741"/>
            <a:ext cx="1104364" cy="966038"/>
            <a:chOff x="9356933" y="5612937"/>
            <a:chExt cx="434231" cy="379842"/>
          </a:xfrm>
        </p:grpSpPr>
        <p:sp>
          <p:nvSpPr>
            <p:cNvPr id="41" name="Oval 40"/>
            <p:cNvSpPr/>
            <p:nvPr userDrawn="1"/>
          </p:nvSpPr>
          <p:spPr>
            <a:xfrm>
              <a:off x="9356933" y="5612937"/>
              <a:ext cx="338651" cy="338651"/>
            </a:xfrm>
            <a:prstGeom prst="ellipse">
              <a:avLst/>
            </a:prstGeom>
            <a:solidFill>
              <a:srgbClr val="FFFFFF">
                <a:alpha val="5000"/>
              </a:srgbClr>
            </a:solidFill>
            <a:ln>
              <a:noFill/>
            </a:ln>
            <a:scene3d>
              <a:camera prst="orthographicFront"/>
              <a:lightRig rig="contrasting" dir="t">
                <a:rot lat="0" lon="0" rev="2400000"/>
              </a:lightRig>
            </a:scene3d>
            <a:sp3d prstMaterial="powder">
              <a:bevelB w="0" h="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Salesforce Sans"/>
                <a:cs typeface="VAG Rounded Std Light"/>
              </a:endParaRPr>
            </a:p>
          </p:txBody>
        </p:sp>
        <p:sp>
          <p:nvSpPr>
            <p:cNvPr id="42" name="Oval 41"/>
            <p:cNvSpPr/>
            <p:nvPr userDrawn="1"/>
          </p:nvSpPr>
          <p:spPr>
            <a:xfrm>
              <a:off x="9600004" y="5801619"/>
              <a:ext cx="191160" cy="191160"/>
            </a:xfrm>
            <a:prstGeom prst="ellipse">
              <a:avLst/>
            </a:prstGeom>
            <a:solidFill>
              <a:srgbClr val="FFFFFF">
                <a:alpha val="2000"/>
              </a:srgbClr>
            </a:solidFill>
            <a:ln>
              <a:noFill/>
            </a:ln>
            <a:scene3d>
              <a:camera prst="orthographicFront"/>
              <a:lightRig rig="contrasting" dir="t">
                <a:rot lat="0" lon="0" rev="2400000"/>
              </a:lightRig>
            </a:scene3d>
            <a:sp3d prstMaterial="powder">
              <a:bevelB w="0" h="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Salesforce Sans"/>
                <a:cs typeface="VAG Rounded Std Light"/>
              </a:endParaRPr>
            </a:p>
          </p:txBody>
        </p:sp>
      </p:grpSp>
      <p:sp>
        <p:nvSpPr>
          <p:cNvPr id="50" name="Title 1"/>
          <p:cNvSpPr>
            <a:spLocks noGrp="1"/>
          </p:cNvSpPr>
          <p:nvPr>
            <p:ph type="title"/>
          </p:nvPr>
        </p:nvSpPr>
        <p:spPr>
          <a:xfrm>
            <a:off x="338327" y="90720"/>
            <a:ext cx="11515535" cy="908043"/>
          </a:xfrm>
        </p:spPr>
        <p:txBody>
          <a:bodyPr/>
          <a:lstStyle>
            <a:lvl1pPr>
              <a:defRPr>
                <a:solidFill>
                  <a:schemeClr val="bg1"/>
                </a:solidFill>
              </a:defRPr>
            </a:lvl1pPr>
          </a:lstStyle>
          <a:p>
            <a:r>
              <a:rPr lang="en-US" smtClean="0"/>
              <a:t>Click to edit Master title style</a:t>
            </a:r>
            <a:endParaRPr lang="en-US"/>
          </a:p>
        </p:txBody>
      </p:sp>
      <p:sp>
        <p:nvSpPr>
          <p:cNvPr id="51" name="Text Placeholder 3"/>
          <p:cNvSpPr>
            <a:spLocks noGrp="1"/>
          </p:cNvSpPr>
          <p:nvPr>
            <p:ph type="body" sz="quarter" idx="16"/>
          </p:nvPr>
        </p:nvSpPr>
        <p:spPr>
          <a:xfrm>
            <a:off x="338328" y="1021080"/>
            <a:ext cx="11484864" cy="338554"/>
          </a:xfrm>
        </p:spPr>
        <p:txBody>
          <a:bodyPr vert="horz" lIns="9144" tIns="0" rIns="0" bIns="0" rtlCol="0">
            <a:spAutoFit/>
          </a:bodyPr>
          <a:lstStyle>
            <a:lvl1pPr>
              <a:defRPr lang="en-US" sz="2400" spc="0" dirty="0" smtClean="0">
                <a:solidFill>
                  <a:schemeClr val="bg1"/>
                </a:solidFill>
              </a:defRPr>
            </a:lvl1pPr>
          </a:lstStyle>
          <a:p>
            <a:pPr lvl="0">
              <a:buNone/>
            </a:pPr>
            <a:r>
              <a:rPr lang="en-US" dirty="0" smtClean="0"/>
              <a:t>Click to edit Master text styles</a:t>
            </a:r>
          </a:p>
        </p:txBody>
      </p:sp>
      <p:grpSp>
        <p:nvGrpSpPr>
          <p:cNvPr id="52" name="Group 18"/>
          <p:cNvGrpSpPr>
            <a:grpSpLocks noChangeAspect="1"/>
          </p:cNvGrpSpPr>
          <p:nvPr userDrawn="1"/>
        </p:nvGrpSpPr>
        <p:grpSpPr bwMode="auto">
          <a:xfrm>
            <a:off x="11243268" y="6270900"/>
            <a:ext cx="611829" cy="428383"/>
            <a:chOff x="267" y="-340"/>
            <a:chExt cx="7144" cy="5002"/>
          </a:xfrm>
        </p:grpSpPr>
        <p:sp>
          <p:nvSpPr>
            <p:cNvPr id="53" name="Freeform 19"/>
            <p:cNvSpPr>
              <a:spLocks/>
            </p:cNvSpPr>
            <p:nvPr userDrawn="1"/>
          </p:nvSpPr>
          <p:spPr bwMode="auto">
            <a:xfrm>
              <a:off x="267" y="-340"/>
              <a:ext cx="7144" cy="5002"/>
            </a:xfrm>
            <a:custGeom>
              <a:avLst/>
              <a:gdLst>
                <a:gd name="T0" fmla="*/ 1257 w 3021"/>
                <a:gd name="T1" fmla="*/ 230 h 2114"/>
                <a:gd name="T2" fmla="*/ 1640 w 3021"/>
                <a:gd name="T3" fmla="*/ 66 h 2114"/>
                <a:gd name="T4" fmla="*/ 2106 w 3021"/>
                <a:gd name="T5" fmla="*/ 342 h 2114"/>
                <a:gd name="T6" fmla="*/ 2369 w 3021"/>
                <a:gd name="T7" fmla="*/ 286 h 2114"/>
                <a:gd name="T8" fmla="*/ 3021 w 3021"/>
                <a:gd name="T9" fmla="*/ 943 h 2114"/>
                <a:gd name="T10" fmla="*/ 2369 w 3021"/>
                <a:gd name="T11" fmla="*/ 1600 h 2114"/>
                <a:gd name="T12" fmla="*/ 2241 w 3021"/>
                <a:gd name="T13" fmla="*/ 1587 h 2114"/>
                <a:gd name="T14" fmla="*/ 1826 w 3021"/>
                <a:gd name="T15" fmla="*/ 1831 h 2114"/>
                <a:gd name="T16" fmla="*/ 1618 w 3021"/>
                <a:gd name="T17" fmla="*/ 1783 h 2114"/>
                <a:gd name="T18" fmla="*/ 1118 w 3021"/>
                <a:gd name="T19" fmla="*/ 2114 h 2114"/>
                <a:gd name="T20" fmla="*/ 608 w 3021"/>
                <a:gd name="T21" fmla="*/ 1758 h 2114"/>
                <a:gd name="T22" fmla="*/ 504 w 3021"/>
                <a:gd name="T23" fmla="*/ 1769 h 2114"/>
                <a:gd name="T24" fmla="*/ 0 w 3021"/>
                <a:gd name="T25" fmla="*/ 1260 h 2114"/>
                <a:gd name="T26" fmla="*/ 252 w 3021"/>
                <a:gd name="T27" fmla="*/ 819 h 2114"/>
                <a:gd name="T28" fmla="*/ 204 w 3021"/>
                <a:gd name="T29" fmla="*/ 586 h 2114"/>
                <a:gd name="T30" fmla="*/ 791 w 3021"/>
                <a:gd name="T31" fmla="*/ 0 h 2114"/>
                <a:gd name="T32" fmla="*/ 1257 w 3021"/>
                <a:gd name="T33" fmla="*/ 230 h 2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021" h="2114">
                  <a:moveTo>
                    <a:pt x="1257" y="230"/>
                  </a:moveTo>
                  <a:cubicBezTo>
                    <a:pt x="1355" y="129"/>
                    <a:pt x="1490" y="66"/>
                    <a:pt x="1640" y="66"/>
                  </a:cubicBezTo>
                  <a:cubicBezTo>
                    <a:pt x="1840" y="66"/>
                    <a:pt x="2014" y="177"/>
                    <a:pt x="2106" y="342"/>
                  </a:cubicBezTo>
                  <a:cubicBezTo>
                    <a:pt x="2187" y="306"/>
                    <a:pt x="2276" y="286"/>
                    <a:pt x="2369" y="286"/>
                  </a:cubicBezTo>
                  <a:cubicBezTo>
                    <a:pt x="2729" y="286"/>
                    <a:pt x="3021" y="580"/>
                    <a:pt x="3021" y="943"/>
                  </a:cubicBezTo>
                  <a:cubicBezTo>
                    <a:pt x="3021" y="1306"/>
                    <a:pt x="2729" y="1600"/>
                    <a:pt x="2369" y="1600"/>
                  </a:cubicBezTo>
                  <a:cubicBezTo>
                    <a:pt x="2326" y="1600"/>
                    <a:pt x="2283" y="1595"/>
                    <a:pt x="2241" y="1587"/>
                  </a:cubicBezTo>
                  <a:cubicBezTo>
                    <a:pt x="2160" y="1733"/>
                    <a:pt x="2004" y="1831"/>
                    <a:pt x="1826" y="1831"/>
                  </a:cubicBezTo>
                  <a:cubicBezTo>
                    <a:pt x="1751" y="1831"/>
                    <a:pt x="1680" y="1814"/>
                    <a:pt x="1618" y="1783"/>
                  </a:cubicBezTo>
                  <a:cubicBezTo>
                    <a:pt x="1535" y="1977"/>
                    <a:pt x="1342" y="2114"/>
                    <a:pt x="1118" y="2114"/>
                  </a:cubicBezTo>
                  <a:cubicBezTo>
                    <a:pt x="884" y="2114"/>
                    <a:pt x="685" y="1966"/>
                    <a:pt x="608" y="1758"/>
                  </a:cubicBezTo>
                  <a:cubicBezTo>
                    <a:pt x="575" y="1765"/>
                    <a:pt x="540" y="1769"/>
                    <a:pt x="504" y="1769"/>
                  </a:cubicBezTo>
                  <a:cubicBezTo>
                    <a:pt x="226" y="1769"/>
                    <a:pt x="0" y="1541"/>
                    <a:pt x="0" y="1260"/>
                  </a:cubicBezTo>
                  <a:cubicBezTo>
                    <a:pt x="0" y="1071"/>
                    <a:pt x="102" y="907"/>
                    <a:pt x="252" y="819"/>
                  </a:cubicBezTo>
                  <a:cubicBezTo>
                    <a:pt x="221" y="747"/>
                    <a:pt x="204" y="668"/>
                    <a:pt x="204" y="586"/>
                  </a:cubicBezTo>
                  <a:cubicBezTo>
                    <a:pt x="204" y="262"/>
                    <a:pt x="467" y="0"/>
                    <a:pt x="791" y="0"/>
                  </a:cubicBezTo>
                  <a:cubicBezTo>
                    <a:pt x="981" y="0"/>
                    <a:pt x="1150" y="90"/>
                    <a:pt x="1257" y="23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54" name="Freeform 20"/>
            <p:cNvSpPr>
              <a:spLocks/>
            </p:cNvSpPr>
            <p:nvPr userDrawn="1"/>
          </p:nvSpPr>
          <p:spPr bwMode="auto">
            <a:xfrm>
              <a:off x="1298" y="1671"/>
              <a:ext cx="499" cy="672"/>
            </a:xfrm>
            <a:custGeom>
              <a:avLst/>
              <a:gdLst>
                <a:gd name="T0" fmla="*/ 2 w 211"/>
                <a:gd name="T1" fmla="*/ 246 h 284"/>
                <a:gd name="T2" fmla="*/ 3 w 211"/>
                <a:gd name="T3" fmla="*/ 253 h 284"/>
                <a:gd name="T4" fmla="*/ 20 w 211"/>
                <a:gd name="T5" fmla="*/ 263 h 284"/>
                <a:gd name="T6" fmla="*/ 111 w 211"/>
                <a:gd name="T7" fmla="*/ 284 h 284"/>
                <a:gd name="T8" fmla="*/ 211 w 211"/>
                <a:gd name="T9" fmla="*/ 199 h 284"/>
                <a:gd name="T10" fmla="*/ 211 w 211"/>
                <a:gd name="T11" fmla="*/ 197 h 284"/>
                <a:gd name="T12" fmla="*/ 127 w 211"/>
                <a:gd name="T13" fmla="*/ 118 h 284"/>
                <a:gd name="T14" fmla="*/ 122 w 211"/>
                <a:gd name="T15" fmla="*/ 116 h 284"/>
                <a:gd name="T16" fmla="*/ 64 w 211"/>
                <a:gd name="T17" fmla="*/ 77 h 284"/>
                <a:gd name="T18" fmla="*/ 64 w 211"/>
                <a:gd name="T19" fmla="*/ 76 h 284"/>
                <a:gd name="T20" fmla="*/ 104 w 211"/>
                <a:gd name="T21" fmla="*/ 46 h 284"/>
                <a:gd name="T22" fmla="*/ 183 w 211"/>
                <a:gd name="T23" fmla="*/ 66 h 284"/>
                <a:gd name="T24" fmla="*/ 191 w 211"/>
                <a:gd name="T25" fmla="*/ 64 h 284"/>
                <a:gd name="T26" fmla="*/ 203 w 211"/>
                <a:gd name="T27" fmla="*/ 30 h 284"/>
                <a:gd name="T28" fmla="*/ 200 w 211"/>
                <a:gd name="T29" fmla="*/ 23 h 284"/>
                <a:gd name="T30" fmla="*/ 112 w 211"/>
                <a:gd name="T31" fmla="*/ 0 h 284"/>
                <a:gd name="T32" fmla="*/ 105 w 211"/>
                <a:gd name="T33" fmla="*/ 0 h 284"/>
                <a:gd name="T34" fmla="*/ 9 w 211"/>
                <a:gd name="T35" fmla="*/ 83 h 284"/>
                <a:gd name="T36" fmla="*/ 9 w 211"/>
                <a:gd name="T37" fmla="*/ 84 h 284"/>
                <a:gd name="T38" fmla="*/ 94 w 211"/>
                <a:gd name="T39" fmla="*/ 164 h 284"/>
                <a:gd name="T40" fmla="*/ 100 w 211"/>
                <a:gd name="T41" fmla="*/ 166 h 284"/>
                <a:gd name="T42" fmla="*/ 156 w 211"/>
                <a:gd name="T43" fmla="*/ 204 h 284"/>
                <a:gd name="T44" fmla="*/ 156 w 211"/>
                <a:gd name="T45" fmla="*/ 205 h 284"/>
                <a:gd name="T46" fmla="*/ 112 w 211"/>
                <a:gd name="T47" fmla="*/ 239 h 284"/>
                <a:gd name="T48" fmla="*/ 32 w 211"/>
                <a:gd name="T49" fmla="*/ 216 h 284"/>
                <a:gd name="T50" fmla="*/ 22 w 211"/>
                <a:gd name="T51" fmla="*/ 209 h 284"/>
                <a:gd name="T52" fmla="*/ 14 w 211"/>
                <a:gd name="T53" fmla="*/ 212 h 284"/>
                <a:gd name="T54" fmla="*/ 2 w 211"/>
                <a:gd name="T55" fmla="*/ 246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1" h="284">
                  <a:moveTo>
                    <a:pt x="2" y="246"/>
                  </a:moveTo>
                  <a:cubicBezTo>
                    <a:pt x="0" y="251"/>
                    <a:pt x="2" y="252"/>
                    <a:pt x="3" y="253"/>
                  </a:cubicBezTo>
                  <a:cubicBezTo>
                    <a:pt x="9" y="257"/>
                    <a:pt x="15" y="260"/>
                    <a:pt x="20" y="263"/>
                  </a:cubicBezTo>
                  <a:cubicBezTo>
                    <a:pt x="51" y="280"/>
                    <a:pt x="80" y="284"/>
                    <a:pt x="111" y="284"/>
                  </a:cubicBezTo>
                  <a:cubicBezTo>
                    <a:pt x="173" y="284"/>
                    <a:pt x="211" y="252"/>
                    <a:pt x="211" y="199"/>
                  </a:cubicBezTo>
                  <a:cubicBezTo>
                    <a:pt x="211" y="197"/>
                    <a:pt x="211" y="197"/>
                    <a:pt x="211" y="197"/>
                  </a:cubicBezTo>
                  <a:cubicBezTo>
                    <a:pt x="211" y="148"/>
                    <a:pt x="168" y="131"/>
                    <a:pt x="127" y="118"/>
                  </a:cubicBezTo>
                  <a:cubicBezTo>
                    <a:pt x="122" y="116"/>
                    <a:pt x="122" y="116"/>
                    <a:pt x="122" y="116"/>
                  </a:cubicBezTo>
                  <a:cubicBezTo>
                    <a:pt x="91" y="106"/>
                    <a:pt x="64" y="97"/>
                    <a:pt x="64" y="77"/>
                  </a:cubicBezTo>
                  <a:cubicBezTo>
                    <a:pt x="64" y="76"/>
                    <a:pt x="64" y="76"/>
                    <a:pt x="64" y="76"/>
                  </a:cubicBezTo>
                  <a:cubicBezTo>
                    <a:pt x="64" y="59"/>
                    <a:pt x="80" y="46"/>
                    <a:pt x="104" y="46"/>
                  </a:cubicBezTo>
                  <a:cubicBezTo>
                    <a:pt x="131" y="46"/>
                    <a:pt x="162" y="55"/>
                    <a:pt x="183" y="66"/>
                  </a:cubicBezTo>
                  <a:cubicBezTo>
                    <a:pt x="183" y="66"/>
                    <a:pt x="189" y="70"/>
                    <a:pt x="191" y="64"/>
                  </a:cubicBezTo>
                  <a:cubicBezTo>
                    <a:pt x="192" y="61"/>
                    <a:pt x="202" y="33"/>
                    <a:pt x="203" y="30"/>
                  </a:cubicBezTo>
                  <a:cubicBezTo>
                    <a:pt x="205" y="27"/>
                    <a:pt x="203" y="25"/>
                    <a:pt x="200" y="23"/>
                  </a:cubicBezTo>
                  <a:cubicBezTo>
                    <a:pt x="177" y="9"/>
                    <a:pt x="145" y="0"/>
                    <a:pt x="112" y="0"/>
                  </a:cubicBezTo>
                  <a:cubicBezTo>
                    <a:pt x="105" y="0"/>
                    <a:pt x="105" y="0"/>
                    <a:pt x="105" y="0"/>
                  </a:cubicBezTo>
                  <a:cubicBezTo>
                    <a:pt x="49" y="0"/>
                    <a:pt x="9" y="34"/>
                    <a:pt x="9" y="83"/>
                  </a:cubicBezTo>
                  <a:cubicBezTo>
                    <a:pt x="9" y="84"/>
                    <a:pt x="9" y="84"/>
                    <a:pt x="9" y="84"/>
                  </a:cubicBezTo>
                  <a:cubicBezTo>
                    <a:pt x="9" y="136"/>
                    <a:pt x="53" y="153"/>
                    <a:pt x="94" y="164"/>
                  </a:cubicBezTo>
                  <a:cubicBezTo>
                    <a:pt x="100" y="166"/>
                    <a:pt x="100" y="166"/>
                    <a:pt x="100" y="166"/>
                  </a:cubicBezTo>
                  <a:cubicBezTo>
                    <a:pt x="130" y="175"/>
                    <a:pt x="156" y="183"/>
                    <a:pt x="156" y="204"/>
                  </a:cubicBezTo>
                  <a:cubicBezTo>
                    <a:pt x="156" y="205"/>
                    <a:pt x="156" y="205"/>
                    <a:pt x="156" y="205"/>
                  </a:cubicBezTo>
                  <a:cubicBezTo>
                    <a:pt x="156" y="225"/>
                    <a:pt x="139" y="239"/>
                    <a:pt x="112" y="239"/>
                  </a:cubicBezTo>
                  <a:cubicBezTo>
                    <a:pt x="102" y="239"/>
                    <a:pt x="68" y="239"/>
                    <a:pt x="32" y="216"/>
                  </a:cubicBezTo>
                  <a:cubicBezTo>
                    <a:pt x="28" y="213"/>
                    <a:pt x="26" y="211"/>
                    <a:pt x="22" y="209"/>
                  </a:cubicBezTo>
                  <a:cubicBezTo>
                    <a:pt x="20" y="208"/>
                    <a:pt x="16" y="206"/>
                    <a:pt x="14" y="212"/>
                  </a:cubicBezTo>
                  <a:lnTo>
                    <a:pt x="2" y="24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55" name="Freeform 54"/>
            <p:cNvSpPr>
              <a:spLocks/>
            </p:cNvSpPr>
            <p:nvPr userDrawn="1"/>
          </p:nvSpPr>
          <p:spPr bwMode="auto">
            <a:xfrm>
              <a:off x="3443" y="1671"/>
              <a:ext cx="499" cy="672"/>
            </a:xfrm>
            <a:custGeom>
              <a:avLst/>
              <a:gdLst>
                <a:gd name="T0" fmla="*/ 2 w 211"/>
                <a:gd name="T1" fmla="*/ 246 h 284"/>
                <a:gd name="T2" fmla="*/ 3 w 211"/>
                <a:gd name="T3" fmla="*/ 253 h 284"/>
                <a:gd name="T4" fmla="*/ 20 w 211"/>
                <a:gd name="T5" fmla="*/ 263 h 284"/>
                <a:gd name="T6" fmla="*/ 111 w 211"/>
                <a:gd name="T7" fmla="*/ 284 h 284"/>
                <a:gd name="T8" fmla="*/ 211 w 211"/>
                <a:gd name="T9" fmla="*/ 199 h 284"/>
                <a:gd name="T10" fmla="*/ 211 w 211"/>
                <a:gd name="T11" fmla="*/ 197 h 284"/>
                <a:gd name="T12" fmla="*/ 127 w 211"/>
                <a:gd name="T13" fmla="*/ 118 h 284"/>
                <a:gd name="T14" fmla="*/ 122 w 211"/>
                <a:gd name="T15" fmla="*/ 116 h 284"/>
                <a:gd name="T16" fmla="*/ 64 w 211"/>
                <a:gd name="T17" fmla="*/ 77 h 284"/>
                <a:gd name="T18" fmla="*/ 64 w 211"/>
                <a:gd name="T19" fmla="*/ 76 h 284"/>
                <a:gd name="T20" fmla="*/ 104 w 211"/>
                <a:gd name="T21" fmla="*/ 46 h 284"/>
                <a:gd name="T22" fmla="*/ 183 w 211"/>
                <a:gd name="T23" fmla="*/ 66 h 284"/>
                <a:gd name="T24" fmla="*/ 191 w 211"/>
                <a:gd name="T25" fmla="*/ 64 h 284"/>
                <a:gd name="T26" fmla="*/ 203 w 211"/>
                <a:gd name="T27" fmla="*/ 30 h 284"/>
                <a:gd name="T28" fmla="*/ 200 w 211"/>
                <a:gd name="T29" fmla="*/ 23 h 284"/>
                <a:gd name="T30" fmla="*/ 112 w 211"/>
                <a:gd name="T31" fmla="*/ 0 h 284"/>
                <a:gd name="T32" fmla="*/ 105 w 211"/>
                <a:gd name="T33" fmla="*/ 0 h 284"/>
                <a:gd name="T34" fmla="*/ 9 w 211"/>
                <a:gd name="T35" fmla="*/ 83 h 284"/>
                <a:gd name="T36" fmla="*/ 9 w 211"/>
                <a:gd name="T37" fmla="*/ 84 h 284"/>
                <a:gd name="T38" fmla="*/ 94 w 211"/>
                <a:gd name="T39" fmla="*/ 164 h 284"/>
                <a:gd name="T40" fmla="*/ 100 w 211"/>
                <a:gd name="T41" fmla="*/ 166 h 284"/>
                <a:gd name="T42" fmla="*/ 156 w 211"/>
                <a:gd name="T43" fmla="*/ 204 h 284"/>
                <a:gd name="T44" fmla="*/ 156 w 211"/>
                <a:gd name="T45" fmla="*/ 205 h 284"/>
                <a:gd name="T46" fmla="*/ 112 w 211"/>
                <a:gd name="T47" fmla="*/ 239 h 284"/>
                <a:gd name="T48" fmla="*/ 32 w 211"/>
                <a:gd name="T49" fmla="*/ 216 h 284"/>
                <a:gd name="T50" fmla="*/ 22 w 211"/>
                <a:gd name="T51" fmla="*/ 209 h 284"/>
                <a:gd name="T52" fmla="*/ 14 w 211"/>
                <a:gd name="T53" fmla="*/ 212 h 284"/>
                <a:gd name="T54" fmla="*/ 2 w 211"/>
                <a:gd name="T55" fmla="*/ 246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1" h="284">
                  <a:moveTo>
                    <a:pt x="2" y="246"/>
                  </a:moveTo>
                  <a:cubicBezTo>
                    <a:pt x="0" y="251"/>
                    <a:pt x="2" y="252"/>
                    <a:pt x="3" y="253"/>
                  </a:cubicBezTo>
                  <a:cubicBezTo>
                    <a:pt x="9" y="257"/>
                    <a:pt x="15" y="260"/>
                    <a:pt x="20" y="263"/>
                  </a:cubicBezTo>
                  <a:cubicBezTo>
                    <a:pt x="51" y="280"/>
                    <a:pt x="80" y="284"/>
                    <a:pt x="111" y="284"/>
                  </a:cubicBezTo>
                  <a:cubicBezTo>
                    <a:pt x="173" y="284"/>
                    <a:pt x="211" y="252"/>
                    <a:pt x="211" y="199"/>
                  </a:cubicBezTo>
                  <a:cubicBezTo>
                    <a:pt x="211" y="197"/>
                    <a:pt x="211" y="197"/>
                    <a:pt x="211" y="197"/>
                  </a:cubicBezTo>
                  <a:cubicBezTo>
                    <a:pt x="211" y="148"/>
                    <a:pt x="168" y="131"/>
                    <a:pt x="127" y="118"/>
                  </a:cubicBezTo>
                  <a:cubicBezTo>
                    <a:pt x="122" y="116"/>
                    <a:pt x="122" y="116"/>
                    <a:pt x="122" y="116"/>
                  </a:cubicBezTo>
                  <a:cubicBezTo>
                    <a:pt x="91" y="106"/>
                    <a:pt x="64" y="97"/>
                    <a:pt x="64" y="77"/>
                  </a:cubicBezTo>
                  <a:cubicBezTo>
                    <a:pt x="64" y="76"/>
                    <a:pt x="64" y="76"/>
                    <a:pt x="64" y="76"/>
                  </a:cubicBezTo>
                  <a:cubicBezTo>
                    <a:pt x="64" y="59"/>
                    <a:pt x="80" y="46"/>
                    <a:pt x="104" y="46"/>
                  </a:cubicBezTo>
                  <a:cubicBezTo>
                    <a:pt x="131" y="46"/>
                    <a:pt x="162" y="55"/>
                    <a:pt x="183" y="66"/>
                  </a:cubicBezTo>
                  <a:cubicBezTo>
                    <a:pt x="183" y="66"/>
                    <a:pt x="189" y="70"/>
                    <a:pt x="191" y="64"/>
                  </a:cubicBezTo>
                  <a:cubicBezTo>
                    <a:pt x="192" y="61"/>
                    <a:pt x="202" y="33"/>
                    <a:pt x="203" y="30"/>
                  </a:cubicBezTo>
                  <a:cubicBezTo>
                    <a:pt x="205" y="27"/>
                    <a:pt x="203" y="25"/>
                    <a:pt x="200" y="23"/>
                  </a:cubicBezTo>
                  <a:cubicBezTo>
                    <a:pt x="177" y="9"/>
                    <a:pt x="145" y="0"/>
                    <a:pt x="112" y="0"/>
                  </a:cubicBezTo>
                  <a:cubicBezTo>
                    <a:pt x="105" y="0"/>
                    <a:pt x="105" y="0"/>
                    <a:pt x="105" y="0"/>
                  </a:cubicBezTo>
                  <a:cubicBezTo>
                    <a:pt x="49" y="0"/>
                    <a:pt x="9" y="34"/>
                    <a:pt x="9" y="83"/>
                  </a:cubicBezTo>
                  <a:cubicBezTo>
                    <a:pt x="9" y="84"/>
                    <a:pt x="9" y="84"/>
                    <a:pt x="9" y="84"/>
                  </a:cubicBezTo>
                  <a:cubicBezTo>
                    <a:pt x="9" y="136"/>
                    <a:pt x="53" y="153"/>
                    <a:pt x="94" y="164"/>
                  </a:cubicBezTo>
                  <a:cubicBezTo>
                    <a:pt x="100" y="166"/>
                    <a:pt x="100" y="166"/>
                    <a:pt x="100" y="166"/>
                  </a:cubicBezTo>
                  <a:cubicBezTo>
                    <a:pt x="130" y="175"/>
                    <a:pt x="156" y="183"/>
                    <a:pt x="156" y="204"/>
                  </a:cubicBezTo>
                  <a:cubicBezTo>
                    <a:pt x="156" y="205"/>
                    <a:pt x="156" y="205"/>
                    <a:pt x="156" y="205"/>
                  </a:cubicBezTo>
                  <a:cubicBezTo>
                    <a:pt x="156" y="225"/>
                    <a:pt x="139" y="239"/>
                    <a:pt x="112" y="239"/>
                  </a:cubicBezTo>
                  <a:cubicBezTo>
                    <a:pt x="102" y="239"/>
                    <a:pt x="68" y="239"/>
                    <a:pt x="32" y="216"/>
                  </a:cubicBezTo>
                  <a:cubicBezTo>
                    <a:pt x="28" y="213"/>
                    <a:pt x="25" y="212"/>
                    <a:pt x="22" y="209"/>
                  </a:cubicBezTo>
                  <a:cubicBezTo>
                    <a:pt x="21" y="209"/>
                    <a:pt x="16" y="207"/>
                    <a:pt x="14" y="212"/>
                  </a:cubicBezTo>
                  <a:lnTo>
                    <a:pt x="2" y="24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56" name="Freeform 55"/>
            <p:cNvSpPr>
              <a:spLocks noEditPoints="1"/>
            </p:cNvSpPr>
            <p:nvPr userDrawn="1"/>
          </p:nvSpPr>
          <p:spPr bwMode="auto">
            <a:xfrm>
              <a:off x="4455" y="1671"/>
              <a:ext cx="596" cy="672"/>
            </a:xfrm>
            <a:custGeom>
              <a:avLst/>
              <a:gdLst>
                <a:gd name="T0" fmla="*/ 245 w 252"/>
                <a:gd name="T1" fmla="*/ 87 h 284"/>
                <a:gd name="T2" fmla="*/ 221 w 252"/>
                <a:gd name="T3" fmla="*/ 42 h 284"/>
                <a:gd name="T4" fmla="*/ 181 w 252"/>
                <a:gd name="T5" fmla="*/ 12 h 284"/>
                <a:gd name="T6" fmla="*/ 126 w 252"/>
                <a:gd name="T7" fmla="*/ 0 h 284"/>
                <a:gd name="T8" fmla="*/ 71 w 252"/>
                <a:gd name="T9" fmla="*/ 12 h 284"/>
                <a:gd name="T10" fmla="*/ 31 w 252"/>
                <a:gd name="T11" fmla="*/ 42 h 284"/>
                <a:gd name="T12" fmla="*/ 7 w 252"/>
                <a:gd name="T13" fmla="*/ 87 h 284"/>
                <a:gd name="T14" fmla="*/ 0 w 252"/>
                <a:gd name="T15" fmla="*/ 142 h 284"/>
                <a:gd name="T16" fmla="*/ 7 w 252"/>
                <a:gd name="T17" fmla="*/ 198 h 284"/>
                <a:gd name="T18" fmla="*/ 31 w 252"/>
                <a:gd name="T19" fmla="*/ 243 h 284"/>
                <a:gd name="T20" fmla="*/ 71 w 252"/>
                <a:gd name="T21" fmla="*/ 273 h 284"/>
                <a:gd name="T22" fmla="*/ 126 w 252"/>
                <a:gd name="T23" fmla="*/ 284 h 284"/>
                <a:gd name="T24" fmla="*/ 181 w 252"/>
                <a:gd name="T25" fmla="*/ 273 h 284"/>
                <a:gd name="T26" fmla="*/ 221 w 252"/>
                <a:gd name="T27" fmla="*/ 243 h 284"/>
                <a:gd name="T28" fmla="*/ 245 w 252"/>
                <a:gd name="T29" fmla="*/ 198 h 284"/>
                <a:gd name="T30" fmla="*/ 252 w 252"/>
                <a:gd name="T31" fmla="*/ 142 h 284"/>
                <a:gd name="T32" fmla="*/ 245 w 252"/>
                <a:gd name="T33" fmla="*/ 87 h 284"/>
                <a:gd name="T34" fmla="*/ 193 w 252"/>
                <a:gd name="T35" fmla="*/ 142 h 284"/>
                <a:gd name="T36" fmla="*/ 176 w 252"/>
                <a:gd name="T37" fmla="*/ 213 h 284"/>
                <a:gd name="T38" fmla="*/ 126 w 252"/>
                <a:gd name="T39" fmla="*/ 237 h 284"/>
                <a:gd name="T40" fmla="*/ 76 w 252"/>
                <a:gd name="T41" fmla="*/ 213 h 284"/>
                <a:gd name="T42" fmla="*/ 60 w 252"/>
                <a:gd name="T43" fmla="*/ 142 h 284"/>
                <a:gd name="T44" fmla="*/ 76 w 252"/>
                <a:gd name="T45" fmla="*/ 72 h 284"/>
                <a:gd name="T46" fmla="*/ 126 w 252"/>
                <a:gd name="T47" fmla="*/ 48 h 284"/>
                <a:gd name="T48" fmla="*/ 176 w 252"/>
                <a:gd name="T49" fmla="*/ 72 h 284"/>
                <a:gd name="T50" fmla="*/ 193 w 252"/>
                <a:gd name="T51" fmla="*/ 14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2" h="284">
                  <a:moveTo>
                    <a:pt x="245" y="87"/>
                  </a:moveTo>
                  <a:cubicBezTo>
                    <a:pt x="240" y="69"/>
                    <a:pt x="232" y="54"/>
                    <a:pt x="221" y="42"/>
                  </a:cubicBezTo>
                  <a:cubicBezTo>
                    <a:pt x="211" y="29"/>
                    <a:pt x="197" y="19"/>
                    <a:pt x="181" y="12"/>
                  </a:cubicBezTo>
                  <a:cubicBezTo>
                    <a:pt x="166" y="4"/>
                    <a:pt x="147" y="0"/>
                    <a:pt x="126" y="0"/>
                  </a:cubicBezTo>
                  <a:cubicBezTo>
                    <a:pt x="105" y="0"/>
                    <a:pt x="86" y="4"/>
                    <a:pt x="71" y="12"/>
                  </a:cubicBezTo>
                  <a:cubicBezTo>
                    <a:pt x="55" y="19"/>
                    <a:pt x="41" y="29"/>
                    <a:pt x="31" y="42"/>
                  </a:cubicBezTo>
                  <a:cubicBezTo>
                    <a:pt x="20" y="54"/>
                    <a:pt x="12" y="69"/>
                    <a:pt x="7" y="87"/>
                  </a:cubicBezTo>
                  <a:cubicBezTo>
                    <a:pt x="2" y="104"/>
                    <a:pt x="0" y="122"/>
                    <a:pt x="0" y="142"/>
                  </a:cubicBezTo>
                  <a:cubicBezTo>
                    <a:pt x="0" y="162"/>
                    <a:pt x="2" y="181"/>
                    <a:pt x="7" y="198"/>
                  </a:cubicBezTo>
                  <a:cubicBezTo>
                    <a:pt x="12" y="215"/>
                    <a:pt x="20" y="230"/>
                    <a:pt x="31" y="243"/>
                  </a:cubicBezTo>
                  <a:cubicBezTo>
                    <a:pt x="41" y="255"/>
                    <a:pt x="55" y="265"/>
                    <a:pt x="71" y="273"/>
                  </a:cubicBezTo>
                  <a:cubicBezTo>
                    <a:pt x="86" y="280"/>
                    <a:pt x="105" y="284"/>
                    <a:pt x="126" y="284"/>
                  </a:cubicBezTo>
                  <a:cubicBezTo>
                    <a:pt x="147" y="284"/>
                    <a:pt x="166" y="280"/>
                    <a:pt x="181" y="273"/>
                  </a:cubicBezTo>
                  <a:cubicBezTo>
                    <a:pt x="197" y="265"/>
                    <a:pt x="211" y="255"/>
                    <a:pt x="221" y="243"/>
                  </a:cubicBezTo>
                  <a:cubicBezTo>
                    <a:pt x="232" y="230"/>
                    <a:pt x="240" y="215"/>
                    <a:pt x="245" y="198"/>
                  </a:cubicBezTo>
                  <a:cubicBezTo>
                    <a:pt x="250" y="181"/>
                    <a:pt x="252" y="162"/>
                    <a:pt x="252" y="142"/>
                  </a:cubicBezTo>
                  <a:cubicBezTo>
                    <a:pt x="252" y="122"/>
                    <a:pt x="250" y="104"/>
                    <a:pt x="245" y="87"/>
                  </a:cubicBezTo>
                  <a:moveTo>
                    <a:pt x="193" y="142"/>
                  </a:moveTo>
                  <a:cubicBezTo>
                    <a:pt x="193" y="172"/>
                    <a:pt x="187" y="196"/>
                    <a:pt x="176" y="213"/>
                  </a:cubicBezTo>
                  <a:cubicBezTo>
                    <a:pt x="165" y="229"/>
                    <a:pt x="149" y="237"/>
                    <a:pt x="126" y="237"/>
                  </a:cubicBezTo>
                  <a:cubicBezTo>
                    <a:pt x="103" y="237"/>
                    <a:pt x="87" y="229"/>
                    <a:pt x="76" y="213"/>
                  </a:cubicBezTo>
                  <a:cubicBezTo>
                    <a:pt x="65" y="196"/>
                    <a:pt x="60" y="172"/>
                    <a:pt x="60" y="142"/>
                  </a:cubicBezTo>
                  <a:cubicBezTo>
                    <a:pt x="60" y="112"/>
                    <a:pt x="65" y="89"/>
                    <a:pt x="76" y="72"/>
                  </a:cubicBezTo>
                  <a:cubicBezTo>
                    <a:pt x="87" y="56"/>
                    <a:pt x="103" y="48"/>
                    <a:pt x="126" y="48"/>
                  </a:cubicBezTo>
                  <a:cubicBezTo>
                    <a:pt x="149" y="48"/>
                    <a:pt x="165" y="56"/>
                    <a:pt x="176" y="72"/>
                  </a:cubicBezTo>
                  <a:cubicBezTo>
                    <a:pt x="187" y="89"/>
                    <a:pt x="193" y="112"/>
                    <a:pt x="193" y="14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57" name="Freeform 56"/>
            <p:cNvSpPr>
              <a:spLocks/>
            </p:cNvSpPr>
            <p:nvPr userDrawn="1"/>
          </p:nvSpPr>
          <p:spPr bwMode="auto">
            <a:xfrm>
              <a:off x="5566" y="1671"/>
              <a:ext cx="507" cy="670"/>
            </a:xfrm>
            <a:custGeom>
              <a:avLst/>
              <a:gdLst>
                <a:gd name="T0" fmla="*/ 199 w 214"/>
                <a:gd name="T1" fmla="*/ 229 h 283"/>
                <a:gd name="T2" fmla="*/ 193 w 214"/>
                <a:gd name="T3" fmla="*/ 226 h 283"/>
                <a:gd name="T4" fmla="*/ 169 w 214"/>
                <a:gd name="T5" fmla="*/ 233 h 283"/>
                <a:gd name="T6" fmla="*/ 140 w 214"/>
                <a:gd name="T7" fmla="*/ 235 h 283"/>
                <a:gd name="T8" fmla="*/ 81 w 214"/>
                <a:gd name="T9" fmla="*/ 213 h 283"/>
                <a:gd name="T10" fmla="*/ 59 w 214"/>
                <a:gd name="T11" fmla="*/ 142 h 283"/>
                <a:gd name="T12" fmla="*/ 79 w 214"/>
                <a:gd name="T13" fmla="*/ 74 h 283"/>
                <a:gd name="T14" fmla="*/ 136 w 214"/>
                <a:gd name="T15" fmla="*/ 49 h 283"/>
                <a:gd name="T16" fmla="*/ 191 w 214"/>
                <a:gd name="T17" fmla="*/ 56 h 283"/>
                <a:gd name="T18" fmla="*/ 197 w 214"/>
                <a:gd name="T19" fmla="*/ 53 h 283"/>
                <a:gd name="T20" fmla="*/ 210 w 214"/>
                <a:gd name="T21" fmla="*/ 18 h 283"/>
                <a:gd name="T22" fmla="*/ 206 w 214"/>
                <a:gd name="T23" fmla="*/ 11 h 283"/>
                <a:gd name="T24" fmla="*/ 172 w 214"/>
                <a:gd name="T25" fmla="*/ 3 h 283"/>
                <a:gd name="T26" fmla="*/ 133 w 214"/>
                <a:gd name="T27" fmla="*/ 0 h 283"/>
                <a:gd name="T28" fmla="*/ 75 w 214"/>
                <a:gd name="T29" fmla="*/ 11 h 283"/>
                <a:gd name="T30" fmla="*/ 34 w 214"/>
                <a:gd name="T31" fmla="*/ 41 h 283"/>
                <a:gd name="T32" fmla="*/ 9 w 214"/>
                <a:gd name="T33" fmla="*/ 86 h 283"/>
                <a:gd name="T34" fmla="*/ 0 w 214"/>
                <a:gd name="T35" fmla="*/ 142 h 283"/>
                <a:gd name="T36" fmla="*/ 35 w 214"/>
                <a:gd name="T37" fmla="*/ 245 h 283"/>
                <a:gd name="T38" fmla="*/ 137 w 214"/>
                <a:gd name="T39" fmla="*/ 283 h 283"/>
                <a:gd name="T40" fmla="*/ 210 w 214"/>
                <a:gd name="T41" fmla="*/ 270 h 283"/>
                <a:gd name="T42" fmla="*/ 212 w 214"/>
                <a:gd name="T43" fmla="*/ 264 h 283"/>
                <a:gd name="T44" fmla="*/ 199 w 214"/>
                <a:gd name="T45" fmla="*/ 229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4" h="283">
                  <a:moveTo>
                    <a:pt x="199" y="229"/>
                  </a:moveTo>
                  <a:cubicBezTo>
                    <a:pt x="198" y="224"/>
                    <a:pt x="193" y="226"/>
                    <a:pt x="193" y="226"/>
                  </a:cubicBezTo>
                  <a:cubicBezTo>
                    <a:pt x="185" y="229"/>
                    <a:pt x="177" y="231"/>
                    <a:pt x="169" y="233"/>
                  </a:cubicBezTo>
                  <a:cubicBezTo>
                    <a:pt x="160" y="234"/>
                    <a:pt x="151" y="235"/>
                    <a:pt x="140" y="235"/>
                  </a:cubicBezTo>
                  <a:cubicBezTo>
                    <a:pt x="115" y="235"/>
                    <a:pt x="95" y="227"/>
                    <a:pt x="81" y="213"/>
                  </a:cubicBezTo>
                  <a:cubicBezTo>
                    <a:pt x="67" y="198"/>
                    <a:pt x="59" y="174"/>
                    <a:pt x="59" y="142"/>
                  </a:cubicBezTo>
                  <a:cubicBezTo>
                    <a:pt x="59" y="113"/>
                    <a:pt x="66" y="91"/>
                    <a:pt x="79" y="74"/>
                  </a:cubicBezTo>
                  <a:cubicBezTo>
                    <a:pt x="91" y="57"/>
                    <a:pt x="111" y="49"/>
                    <a:pt x="136" y="49"/>
                  </a:cubicBezTo>
                  <a:cubicBezTo>
                    <a:pt x="158" y="49"/>
                    <a:pt x="174" y="51"/>
                    <a:pt x="191" y="56"/>
                  </a:cubicBezTo>
                  <a:cubicBezTo>
                    <a:pt x="191" y="56"/>
                    <a:pt x="195" y="58"/>
                    <a:pt x="197" y="53"/>
                  </a:cubicBezTo>
                  <a:cubicBezTo>
                    <a:pt x="201" y="40"/>
                    <a:pt x="205" y="31"/>
                    <a:pt x="210" y="18"/>
                  </a:cubicBezTo>
                  <a:cubicBezTo>
                    <a:pt x="211" y="14"/>
                    <a:pt x="208" y="12"/>
                    <a:pt x="206" y="11"/>
                  </a:cubicBezTo>
                  <a:cubicBezTo>
                    <a:pt x="200" y="9"/>
                    <a:pt x="184" y="5"/>
                    <a:pt x="172" y="3"/>
                  </a:cubicBezTo>
                  <a:cubicBezTo>
                    <a:pt x="161" y="1"/>
                    <a:pt x="148" y="0"/>
                    <a:pt x="133" y="0"/>
                  </a:cubicBezTo>
                  <a:cubicBezTo>
                    <a:pt x="111" y="0"/>
                    <a:pt x="92" y="4"/>
                    <a:pt x="75" y="11"/>
                  </a:cubicBezTo>
                  <a:cubicBezTo>
                    <a:pt x="59" y="19"/>
                    <a:pt x="45" y="29"/>
                    <a:pt x="34" y="41"/>
                  </a:cubicBezTo>
                  <a:cubicBezTo>
                    <a:pt x="23" y="54"/>
                    <a:pt x="14" y="69"/>
                    <a:pt x="9" y="86"/>
                  </a:cubicBezTo>
                  <a:cubicBezTo>
                    <a:pt x="3" y="103"/>
                    <a:pt x="0" y="122"/>
                    <a:pt x="0" y="142"/>
                  </a:cubicBezTo>
                  <a:cubicBezTo>
                    <a:pt x="0" y="185"/>
                    <a:pt x="12" y="220"/>
                    <a:pt x="35" y="245"/>
                  </a:cubicBezTo>
                  <a:cubicBezTo>
                    <a:pt x="58" y="270"/>
                    <a:pt x="92" y="283"/>
                    <a:pt x="137" y="283"/>
                  </a:cubicBezTo>
                  <a:cubicBezTo>
                    <a:pt x="163" y="283"/>
                    <a:pt x="190" y="278"/>
                    <a:pt x="210" y="270"/>
                  </a:cubicBezTo>
                  <a:cubicBezTo>
                    <a:pt x="210" y="270"/>
                    <a:pt x="214" y="268"/>
                    <a:pt x="212" y="264"/>
                  </a:cubicBezTo>
                  <a:lnTo>
                    <a:pt x="199" y="22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58" name="Freeform 57"/>
            <p:cNvSpPr>
              <a:spLocks noEditPoints="1"/>
            </p:cNvSpPr>
            <p:nvPr userDrawn="1"/>
          </p:nvSpPr>
          <p:spPr bwMode="auto">
            <a:xfrm>
              <a:off x="6108" y="1671"/>
              <a:ext cx="582" cy="672"/>
            </a:xfrm>
            <a:custGeom>
              <a:avLst/>
              <a:gdLst>
                <a:gd name="T0" fmla="*/ 235 w 246"/>
                <a:gd name="T1" fmla="*/ 77 h 284"/>
                <a:gd name="T2" fmla="*/ 213 w 246"/>
                <a:gd name="T3" fmla="*/ 36 h 284"/>
                <a:gd name="T4" fmla="*/ 179 w 246"/>
                <a:gd name="T5" fmla="*/ 11 h 284"/>
                <a:gd name="T6" fmla="*/ 129 w 246"/>
                <a:gd name="T7" fmla="*/ 0 h 284"/>
                <a:gd name="T8" fmla="*/ 71 w 246"/>
                <a:gd name="T9" fmla="*/ 12 h 284"/>
                <a:gd name="T10" fmla="*/ 31 w 246"/>
                <a:gd name="T11" fmla="*/ 42 h 284"/>
                <a:gd name="T12" fmla="*/ 7 w 246"/>
                <a:gd name="T13" fmla="*/ 88 h 284"/>
                <a:gd name="T14" fmla="*/ 0 w 246"/>
                <a:gd name="T15" fmla="*/ 144 h 284"/>
                <a:gd name="T16" fmla="*/ 8 w 246"/>
                <a:gd name="T17" fmla="*/ 200 h 284"/>
                <a:gd name="T18" fmla="*/ 33 w 246"/>
                <a:gd name="T19" fmla="*/ 244 h 284"/>
                <a:gd name="T20" fmla="*/ 77 w 246"/>
                <a:gd name="T21" fmla="*/ 273 h 284"/>
                <a:gd name="T22" fmla="*/ 141 w 246"/>
                <a:gd name="T23" fmla="*/ 284 h 284"/>
                <a:gd name="T24" fmla="*/ 229 w 246"/>
                <a:gd name="T25" fmla="*/ 266 h 284"/>
                <a:gd name="T26" fmla="*/ 230 w 246"/>
                <a:gd name="T27" fmla="*/ 258 h 284"/>
                <a:gd name="T28" fmla="*/ 219 w 246"/>
                <a:gd name="T29" fmla="*/ 226 h 284"/>
                <a:gd name="T30" fmla="*/ 212 w 246"/>
                <a:gd name="T31" fmla="*/ 223 h 284"/>
                <a:gd name="T32" fmla="*/ 140 w 246"/>
                <a:gd name="T33" fmla="*/ 236 h 284"/>
                <a:gd name="T34" fmla="*/ 80 w 246"/>
                <a:gd name="T35" fmla="*/ 215 h 284"/>
                <a:gd name="T36" fmla="*/ 60 w 246"/>
                <a:gd name="T37" fmla="*/ 157 h 284"/>
                <a:gd name="T38" fmla="*/ 235 w 246"/>
                <a:gd name="T39" fmla="*/ 157 h 284"/>
                <a:gd name="T40" fmla="*/ 240 w 246"/>
                <a:gd name="T41" fmla="*/ 152 h 284"/>
                <a:gd name="T42" fmla="*/ 235 w 246"/>
                <a:gd name="T43" fmla="*/ 77 h 284"/>
                <a:gd name="T44" fmla="*/ 61 w 246"/>
                <a:gd name="T45" fmla="*/ 113 h 284"/>
                <a:gd name="T46" fmla="*/ 75 w 246"/>
                <a:gd name="T47" fmla="*/ 72 h 284"/>
                <a:gd name="T48" fmla="*/ 125 w 246"/>
                <a:gd name="T49" fmla="*/ 47 h 284"/>
                <a:gd name="T50" fmla="*/ 174 w 246"/>
                <a:gd name="T51" fmla="*/ 72 h 284"/>
                <a:gd name="T52" fmla="*/ 186 w 246"/>
                <a:gd name="T53" fmla="*/ 113 h 284"/>
                <a:gd name="T54" fmla="*/ 61 w 246"/>
                <a:gd name="T55" fmla="*/ 113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46" h="284">
                  <a:moveTo>
                    <a:pt x="235" y="77"/>
                  </a:moveTo>
                  <a:cubicBezTo>
                    <a:pt x="231" y="60"/>
                    <a:pt x="220" y="44"/>
                    <a:pt x="213" y="36"/>
                  </a:cubicBezTo>
                  <a:cubicBezTo>
                    <a:pt x="201" y="24"/>
                    <a:pt x="190" y="15"/>
                    <a:pt x="179" y="11"/>
                  </a:cubicBezTo>
                  <a:cubicBezTo>
                    <a:pt x="165" y="4"/>
                    <a:pt x="148" y="0"/>
                    <a:pt x="129" y="0"/>
                  </a:cubicBezTo>
                  <a:cubicBezTo>
                    <a:pt x="107" y="0"/>
                    <a:pt x="87" y="4"/>
                    <a:pt x="71" y="12"/>
                  </a:cubicBezTo>
                  <a:cubicBezTo>
                    <a:pt x="55" y="19"/>
                    <a:pt x="42" y="30"/>
                    <a:pt x="31" y="42"/>
                  </a:cubicBezTo>
                  <a:cubicBezTo>
                    <a:pt x="20" y="55"/>
                    <a:pt x="12" y="71"/>
                    <a:pt x="7" y="88"/>
                  </a:cubicBezTo>
                  <a:cubicBezTo>
                    <a:pt x="2" y="105"/>
                    <a:pt x="0" y="124"/>
                    <a:pt x="0" y="144"/>
                  </a:cubicBezTo>
                  <a:cubicBezTo>
                    <a:pt x="0" y="164"/>
                    <a:pt x="2" y="183"/>
                    <a:pt x="8" y="200"/>
                  </a:cubicBezTo>
                  <a:cubicBezTo>
                    <a:pt x="13" y="217"/>
                    <a:pt x="21" y="232"/>
                    <a:pt x="33" y="244"/>
                  </a:cubicBezTo>
                  <a:cubicBezTo>
                    <a:pt x="44" y="257"/>
                    <a:pt x="59" y="266"/>
                    <a:pt x="77" y="273"/>
                  </a:cubicBezTo>
                  <a:cubicBezTo>
                    <a:pt x="95" y="280"/>
                    <a:pt x="116" y="284"/>
                    <a:pt x="141" y="284"/>
                  </a:cubicBezTo>
                  <a:cubicBezTo>
                    <a:pt x="191" y="283"/>
                    <a:pt x="218" y="272"/>
                    <a:pt x="229" y="266"/>
                  </a:cubicBezTo>
                  <a:cubicBezTo>
                    <a:pt x="231" y="265"/>
                    <a:pt x="232" y="263"/>
                    <a:pt x="230" y="258"/>
                  </a:cubicBezTo>
                  <a:cubicBezTo>
                    <a:pt x="219" y="226"/>
                    <a:pt x="219" y="226"/>
                    <a:pt x="219" y="226"/>
                  </a:cubicBezTo>
                  <a:cubicBezTo>
                    <a:pt x="217" y="221"/>
                    <a:pt x="212" y="223"/>
                    <a:pt x="212" y="223"/>
                  </a:cubicBezTo>
                  <a:cubicBezTo>
                    <a:pt x="200" y="227"/>
                    <a:pt x="182" y="236"/>
                    <a:pt x="140" y="236"/>
                  </a:cubicBezTo>
                  <a:cubicBezTo>
                    <a:pt x="113" y="235"/>
                    <a:pt x="93" y="227"/>
                    <a:pt x="80" y="215"/>
                  </a:cubicBezTo>
                  <a:cubicBezTo>
                    <a:pt x="67" y="202"/>
                    <a:pt x="61" y="183"/>
                    <a:pt x="60" y="157"/>
                  </a:cubicBezTo>
                  <a:cubicBezTo>
                    <a:pt x="235" y="157"/>
                    <a:pt x="235" y="157"/>
                    <a:pt x="235" y="157"/>
                  </a:cubicBezTo>
                  <a:cubicBezTo>
                    <a:pt x="235" y="157"/>
                    <a:pt x="240" y="157"/>
                    <a:pt x="240" y="152"/>
                  </a:cubicBezTo>
                  <a:cubicBezTo>
                    <a:pt x="240" y="150"/>
                    <a:pt x="246" y="116"/>
                    <a:pt x="235" y="77"/>
                  </a:cubicBezTo>
                  <a:close/>
                  <a:moveTo>
                    <a:pt x="61" y="113"/>
                  </a:moveTo>
                  <a:cubicBezTo>
                    <a:pt x="63" y="97"/>
                    <a:pt x="68" y="83"/>
                    <a:pt x="75" y="72"/>
                  </a:cubicBezTo>
                  <a:cubicBezTo>
                    <a:pt x="86" y="56"/>
                    <a:pt x="102" y="47"/>
                    <a:pt x="125" y="47"/>
                  </a:cubicBezTo>
                  <a:cubicBezTo>
                    <a:pt x="148" y="47"/>
                    <a:pt x="163" y="56"/>
                    <a:pt x="174" y="72"/>
                  </a:cubicBezTo>
                  <a:cubicBezTo>
                    <a:pt x="181" y="83"/>
                    <a:pt x="184" y="97"/>
                    <a:pt x="186" y="113"/>
                  </a:cubicBezTo>
                  <a:lnTo>
                    <a:pt x="61" y="11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59" name="Freeform 58"/>
            <p:cNvSpPr>
              <a:spLocks noEditPoints="1"/>
            </p:cNvSpPr>
            <p:nvPr userDrawn="1"/>
          </p:nvSpPr>
          <p:spPr bwMode="auto">
            <a:xfrm>
              <a:off x="2793" y="1671"/>
              <a:ext cx="581" cy="672"/>
            </a:xfrm>
            <a:custGeom>
              <a:avLst/>
              <a:gdLst>
                <a:gd name="T0" fmla="*/ 235 w 246"/>
                <a:gd name="T1" fmla="*/ 77 h 284"/>
                <a:gd name="T2" fmla="*/ 213 w 246"/>
                <a:gd name="T3" fmla="*/ 36 h 284"/>
                <a:gd name="T4" fmla="*/ 179 w 246"/>
                <a:gd name="T5" fmla="*/ 11 h 284"/>
                <a:gd name="T6" fmla="*/ 129 w 246"/>
                <a:gd name="T7" fmla="*/ 0 h 284"/>
                <a:gd name="T8" fmla="*/ 71 w 246"/>
                <a:gd name="T9" fmla="*/ 12 h 284"/>
                <a:gd name="T10" fmla="*/ 31 w 246"/>
                <a:gd name="T11" fmla="*/ 42 h 284"/>
                <a:gd name="T12" fmla="*/ 7 w 246"/>
                <a:gd name="T13" fmla="*/ 88 h 284"/>
                <a:gd name="T14" fmla="*/ 0 w 246"/>
                <a:gd name="T15" fmla="*/ 144 h 284"/>
                <a:gd name="T16" fmla="*/ 8 w 246"/>
                <a:gd name="T17" fmla="*/ 200 h 284"/>
                <a:gd name="T18" fmla="*/ 33 w 246"/>
                <a:gd name="T19" fmla="*/ 244 h 284"/>
                <a:gd name="T20" fmla="*/ 77 w 246"/>
                <a:gd name="T21" fmla="*/ 273 h 284"/>
                <a:gd name="T22" fmla="*/ 141 w 246"/>
                <a:gd name="T23" fmla="*/ 284 h 284"/>
                <a:gd name="T24" fmla="*/ 229 w 246"/>
                <a:gd name="T25" fmla="*/ 266 h 284"/>
                <a:gd name="T26" fmla="*/ 230 w 246"/>
                <a:gd name="T27" fmla="*/ 258 h 284"/>
                <a:gd name="T28" fmla="*/ 219 w 246"/>
                <a:gd name="T29" fmla="*/ 226 h 284"/>
                <a:gd name="T30" fmla="*/ 212 w 246"/>
                <a:gd name="T31" fmla="*/ 223 h 284"/>
                <a:gd name="T32" fmla="*/ 140 w 246"/>
                <a:gd name="T33" fmla="*/ 236 h 284"/>
                <a:gd name="T34" fmla="*/ 80 w 246"/>
                <a:gd name="T35" fmla="*/ 215 h 284"/>
                <a:gd name="T36" fmla="*/ 60 w 246"/>
                <a:gd name="T37" fmla="*/ 157 h 284"/>
                <a:gd name="T38" fmla="*/ 235 w 246"/>
                <a:gd name="T39" fmla="*/ 157 h 284"/>
                <a:gd name="T40" fmla="*/ 240 w 246"/>
                <a:gd name="T41" fmla="*/ 152 h 284"/>
                <a:gd name="T42" fmla="*/ 235 w 246"/>
                <a:gd name="T43" fmla="*/ 77 h 284"/>
                <a:gd name="T44" fmla="*/ 61 w 246"/>
                <a:gd name="T45" fmla="*/ 113 h 284"/>
                <a:gd name="T46" fmla="*/ 75 w 246"/>
                <a:gd name="T47" fmla="*/ 72 h 284"/>
                <a:gd name="T48" fmla="*/ 125 w 246"/>
                <a:gd name="T49" fmla="*/ 47 h 284"/>
                <a:gd name="T50" fmla="*/ 174 w 246"/>
                <a:gd name="T51" fmla="*/ 72 h 284"/>
                <a:gd name="T52" fmla="*/ 186 w 246"/>
                <a:gd name="T53" fmla="*/ 113 h 284"/>
                <a:gd name="T54" fmla="*/ 61 w 246"/>
                <a:gd name="T55" fmla="*/ 113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46" h="284">
                  <a:moveTo>
                    <a:pt x="235" y="77"/>
                  </a:moveTo>
                  <a:cubicBezTo>
                    <a:pt x="231" y="60"/>
                    <a:pt x="220" y="44"/>
                    <a:pt x="213" y="36"/>
                  </a:cubicBezTo>
                  <a:cubicBezTo>
                    <a:pt x="201" y="24"/>
                    <a:pt x="190" y="15"/>
                    <a:pt x="179" y="11"/>
                  </a:cubicBezTo>
                  <a:cubicBezTo>
                    <a:pt x="165" y="4"/>
                    <a:pt x="148" y="0"/>
                    <a:pt x="129" y="0"/>
                  </a:cubicBezTo>
                  <a:cubicBezTo>
                    <a:pt x="107" y="0"/>
                    <a:pt x="87" y="4"/>
                    <a:pt x="71" y="12"/>
                  </a:cubicBezTo>
                  <a:cubicBezTo>
                    <a:pt x="55" y="19"/>
                    <a:pt x="42" y="30"/>
                    <a:pt x="31" y="42"/>
                  </a:cubicBezTo>
                  <a:cubicBezTo>
                    <a:pt x="20" y="55"/>
                    <a:pt x="12" y="71"/>
                    <a:pt x="7" y="88"/>
                  </a:cubicBezTo>
                  <a:cubicBezTo>
                    <a:pt x="2" y="105"/>
                    <a:pt x="0" y="124"/>
                    <a:pt x="0" y="144"/>
                  </a:cubicBezTo>
                  <a:cubicBezTo>
                    <a:pt x="0" y="164"/>
                    <a:pt x="2" y="183"/>
                    <a:pt x="8" y="200"/>
                  </a:cubicBezTo>
                  <a:cubicBezTo>
                    <a:pt x="13" y="217"/>
                    <a:pt x="21" y="232"/>
                    <a:pt x="33" y="244"/>
                  </a:cubicBezTo>
                  <a:cubicBezTo>
                    <a:pt x="44" y="257"/>
                    <a:pt x="59" y="266"/>
                    <a:pt x="77" y="273"/>
                  </a:cubicBezTo>
                  <a:cubicBezTo>
                    <a:pt x="95" y="280"/>
                    <a:pt x="116" y="284"/>
                    <a:pt x="141" y="284"/>
                  </a:cubicBezTo>
                  <a:cubicBezTo>
                    <a:pt x="191" y="283"/>
                    <a:pt x="218" y="272"/>
                    <a:pt x="229" y="266"/>
                  </a:cubicBezTo>
                  <a:cubicBezTo>
                    <a:pt x="231" y="265"/>
                    <a:pt x="232" y="263"/>
                    <a:pt x="230" y="258"/>
                  </a:cubicBezTo>
                  <a:cubicBezTo>
                    <a:pt x="219" y="226"/>
                    <a:pt x="219" y="226"/>
                    <a:pt x="219" y="226"/>
                  </a:cubicBezTo>
                  <a:cubicBezTo>
                    <a:pt x="217" y="221"/>
                    <a:pt x="212" y="223"/>
                    <a:pt x="212" y="223"/>
                  </a:cubicBezTo>
                  <a:cubicBezTo>
                    <a:pt x="200" y="227"/>
                    <a:pt x="182" y="236"/>
                    <a:pt x="140" y="236"/>
                  </a:cubicBezTo>
                  <a:cubicBezTo>
                    <a:pt x="113" y="235"/>
                    <a:pt x="93" y="227"/>
                    <a:pt x="80" y="215"/>
                  </a:cubicBezTo>
                  <a:cubicBezTo>
                    <a:pt x="67" y="202"/>
                    <a:pt x="61" y="183"/>
                    <a:pt x="60" y="157"/>
                  </a:cubicBezTo>
                  <a:cubicBezTo>
                    <a:pt x="235" y="157"/>
                    <a:pt x="235" y="157"/>
                    <a:pt x="235" y="157"/>
                  </a:cubicBezTo>
                  <a:cubicBezTo>
                    <a:pt x="235" y="157"/>
                    <a:pt x="240" y="157"/>
                    <a:pt x="240" y="152"/>
                  </a:cubicBezTo>
                  <a:cubicBezTo>
                    <a:pt x="240" y="150"/>
                    <a:pt x="246" y="116"/>
                    <a:pt x="235" y="77"/>
                  </a:cubicBezTo>
                  <a:close/>
                  <a:moveTo>
                    <a:pt x="61" y="113"/>
                  </a:moveTo>
                  <a:cubicBezTo>
                    <a:pt x="63" y="97"/>
                    <a:pt x="68" y="83"/>
                    <a:pt x="75" y="72"/>
                  </a:cubicBezTo>
                  <a:cubicBezTo>
                    <a:pt x="86" y="56"/>
                    <a:pt x="102" y="47"/>
                    <a:pt x="125" y="47"/>
                  </a:cubicBezTo>
                  <a:cubicBezTo>
                    <a:pt x="148" y="47"/>
                    <a:pt x="163" y="56"/>
                    <a:pt x="174" y="72"/>
                  </a:cubicBezTo>
                  <a:cubicBezTo>
                    <a:pt x="181" y="83"/>
                    <a:pt x="184" y="97"/>
                    <a:pt x="186" y="113"/>
                  </a:cubicBezTo>
                  <a:lnTo>
                    <a:pt x="61" y="11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60" name="Freeform 59"/>
            <p:cNvSpPr>
              <a:spLocks noEditPoints="1"/>
            </p:cNvSpPr>
            <p:nvPr userDrawn="1"/>
          </p:nvSpPr>
          <p:spPr bwMode="auto">
            <a:xfrm>
              <a:off x="1870" y="1671"/>
              <a:ext cx="537" cy="672"/>
            </a:xfrm>
            <a:custGeom>
              <a:avLst/>
              <a:gdLst>
                <a:gd name="T0" fmla="*/ 142 w 227"/>
                <a:gd name="T1" fmla="*/ 105 h 284"/>
                <a:gd name="T2" fmla="*/ 115 w 227"/>
                <a:gd name="T3" fmla="*/ 104 h 284"/>
                <a:gd name="T4" fmla="*/ 72 w 227"/>
                <a:gd name="T5" fmla="*/ 110 h 284"/>
                <a:gd name="T6" fmla="*/ 35 w 227"/>
                <a:gd name="T7" fmla="*/ 127 h 284"/>
                <a:gd name="T8" fmla="*/ 10 w 227"/>
                <a:gd name="T9" fmla="*/ 156 h 284"/>
                <a:gd name="T10" fmla="*/ 0 w 227"/>
                <a:gd name="T11" fmla="*/ 196 h 284"/>
                <a:gd name="T12" fmla="*/ 8 w 227"/>
                <a:gd name="T13" fmla="*/ 236 h 284"/>
                <a:gd name="T14" fmla="*/ 31 w 227"/>
                <a:gd name="T15" fmla="*/ 263 h 284"/>
                <a:gd name="T16" fmla="*/ 67 w 227"/>
                <a:gd name="T17" fmla="*/ 279 h 284"/>
                <a:gd name="T18" fmla="*/ 113 w 227"/>
                <a:gd name="T19" fmla="*/ 284 h 284"/>
                <a:gd name="T20" fmla="*/ 166 w 227"/>
                <a:gd name="T21" fmla="*/ 279 h 284"/>
                <a:gd name="T22" fmla="*/ 210 w 227"/>
                <a:gd name="T23" fmla="*/ 271 h 284"/>
                <a:gd name="T24" fmla="*/ 223 w 227"/>
                <a:gd name="T25" fmla="*/ 267 h 284"/>
                <a:gd name="T26" fmla="*/ 227 w 227"/>
                <a:gd name="T27" fmla="*/ 262 h 284"/>
                <a:gd name="T28" fmla="*/ 227 w 227"/>
                <a:gd name="T29" fmla="*/ 102 h 284"/>
                <a:gd name="T30" fmla="*/ 199 w 227"/>
                <a:gd name="T31" fmla="*/ 24 h 284"/>
                <a:gd name="T32" fmla="*/ 118 w 227"/>
                <a:gd name="T33" fmla="*/ 0 h 284"/>
                <a:gd name="T34" fmla="*/ 72 w 227"/>
                <a:gd name="T35" fmla="*/ 4 h 284"/>
                <a:gd name="T36" fmla="*/ 18 w 227"/>
                <a:gd name="T37" fmla="*/ 24 h 284"/>
                <a:gd name="T38" fmla="*/ 16 w 227"/>
                <a:gd name="T39" fmla="*/ 31 h 284"/>
                <a:gd name="T40" fmla="*/ 28 w 227"/>
                <a:gd name="T41" fmla="*/ 64 h 284"/>
                <a:gd name="T42" fmla="*/ 34 w 227"/>
                <a:gd name="T43" fmla="*/ 67 h 284"/>
                <a:gd name="T44" fmla="*/ 37 w 227"/>
                <a:gd name="T45" fmla="*/ 66 h 284"/>
                <a:gd name="T46" fmla="*/ 113 w 227"/>
                <a:gd name="T47" fmla="*/ 48 h 284"/>
                <a:gd name="T48" fmla="*/ 157 w 227"/>
                <a:gd name="T49" fmla="*/ 59 h 284"/>
                <a:gd name="T50" fmla="*/ 171 w 227"/>
                <a:gd name="T51" fmla="*/ 101 h 284"/>
                <a:gd name="T52" fmla="*/ 171 w 227"/>
                <a:gd name="T53" fmla="*/ 109 h 284"/>
                <a:gd name="T54" fmla="*/ 142 w 227"/>
                <a:gd name="T55" fmla="*/ 105 h 284"/>
                <a:gd name="T56" fmla="*/ 72 w 227"/>
                <a:gd name="T57" fmla="*/ 228 h 284"/>
                <a:gd name="T58" fmla="*/ 62 w 227"/>
                <a:gd name="T59" fmla="*/ 218 h 284"/>
                <a:gd name="T60" fmla="*/ 57 w 227"/>
                <a:gd name="T61" fmla="*/ 195 h 284"/>
                <a:gd name="T62" fmla="*/ 73 w 227"/>
                <a:gd name="T63" fmla="*/ 161 h 284"/>
                <a:gd name="T64" fmla="*/ 123 w 227"/>
                <a:gd name="T65" fmla="*/ 148 h 284"/>
                <a:gd name="T66" fmla="*/ 171 w 227"/>
                <a:gd name="T67" fmla="*/ 152 h 284"/>
                <a:gd name="T68" fmla="*/ 171 w 227"/>
                <a:gd name="T69" fmla="*/ 232 h 284"/>
                <a:gd name="T70" fmla="*/ 171 w 227"/>
                <a:gd name="T71" fmla="*/ 232 h 284"/>
                <a:gd name="T72" fmla="*/ 124 w 227"/>
                <a:gd name="T73" fmla="*/ 238 h 284"/>
                <a:gd name="T74" fmla="*/ 72 w 227"/>
                <a:gd name="T75" fmla="*/ 228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27" h="284">
                  <a:moveTo>
                    <a:pt x="142" y="105"/>
                  </a:moveTo>
                  <a:cubicBezTo>
                    <a:pt x="135" y="105"/>
                    <a:pt x="126" y="104"/>
                    <a:pt x="115" y="104"/>
                  </a:cubicBezTo>
                  <a:cubicBezTo>
                    <a:pt x="100" y="104"/>
                    <a:pt x="85" y="106"/>
                    <a:pt x="72" y="110"/>
                  </a:cubicBezTo>
                  <a:cubicBezTo>
                    <a:pt x="58" y="114"/>
                    <a:pt x="46" y="119"/>
                    <a:pt x="35" y="127"/>
                  </a:cubicBezTo>
                  <a:cubicBezTo>
                    <a:pt x="24" y="134"/>
                    <a:pt x="16" y="144"/>
                    <a:pt x="10" y="156"/>
                  </a:cubicBezTo>
                  <a:cubicBezTo>
                    <a:pt x="4" y="167"/>
                    <a:pt x="0" y="181"/>
                    <a:pt x="0" y="196"/>
                  </a:cubicBezTo>
                  <a:cubicBezTo>
                    <a:pt x="0" y="212"/>
                    <a:pt x="3" y="225"/>
                    <a:pt x="8" y="236"/>
                  </a:cubicBezTo>
                  <a:cubicBezTo>
                    <a:pt x="14" y="247"/>
                    <a:pt x="21" y="256"/>
                    <a:pt x="31" y="263"/>
                  </a:cubicBezTo>
                  <a:cubicBezTo>
                    <a:pt x="41" y="270"/>
                    <a:pt x="53" y="276"/>
                    <a:pt x="67" y="279"/>
                  </a:cubicBezTo>
                  <a:cubicBezTo>
                    <a:pt x="81" y="282"/>
                    <a:pt x="96" y="284"/>
                    <a:pt x="113" y="284"/>
                  </a:cubicBezTo>
                  <a:cubicBezTo>
                    <a:pt x="131" y="284"/>
                    <a:pt x="149" y="282"/>
                    <a:pt x="166" y="279"/>
                  </a:cubicBezTo>
                  <a:cubicBezTo>
                    <a:pt x="184" y="276"/>
                    <a:pt x="205" y="272"/>
                    <a:pt x="210" y="271"/>
                  </a:cubicBezTo>
                  <a:cubicBezTo>
                    <a:pt x="216" y="269"/>
                    <a:pt x="223" y="267"/>
                    <a:pt x="223" y="267"/>
                  </a:cubicBezTo>
                  <a:cubicBezTo>
                    <a:pt x="227" y="266"/>
                    <a:pt x="227" y="262"/>
                    <a:pt x="227" y="262"/>
                  </a:cubicBezTo>
                  <a:cubicBezTo>
                    <a:pt x="227" y="102"/>
                    <a:pt x="227" y="102"/>
                    <a:pt x="227" y="102"/>
                  </a:cubicBezTo>
                  <a:cubicBezTo>
                    <a:pt x="227" y="67"/>
                    <a:pt x="217" y="40"/>
                    <a:pt x="199" y="24"/>
                  </a:cubicBezTo>
                  <a:cubicBezTo>
                    <a:pt x="180" y="8"/>
                    <a:pt x="153" y="0"/>
                    <a:pt x="118" y="0"/>
                  </a:cubicBezTo>
                  <a:cubicBezTo>
                    <a:pt x="105" y="0"/>
                    <a:pt x="84" y="2"/>
                    <a:pt x="72" y="4"/>
                  </a:cubicBezTo>
                  <a:cubicBezTo>
                    <a:pt x="72" y="4"/>
                    <a:pt x="33" y="12"/>
                    <a:pt x="18" y="24"/>
                  </a:cubicBezTo>
                  <a:cubicBezTo>
                    <a:pt x="18" y="24"/>
                    <a:pt x="14" y="26"/>
                    <a:pt x="16" y="31"/>
                  </a:cubicBezTo>
                  <a:cubicBezTo>
                    <a:pt x="28" y="64"/>
                    <a:pt x="28" y="64"/>
                    <a:pt x="28" y="64"/>
                  </a:cubicBezTo>
                  <a:cubicBezTo>
                    <a:pt x="30" y="69"/>
                    <a:pt x="34" y="67"/>
                    <a:pt x="34" y="67"/>
                  </a:cubicBezTo>
                  <a:cubicBezTo>
                    <a:pt x="34" y="67"/>
                    <a:pt x="35" y="67"/>
                    <a:pt x="37" y="66"/>
                  </a:cubicBezTo>
                  <a:cubicBezTo>
                    <a:pt x="71" y="48"/>
                    <a:pt x="113" y="48"/>
                    <a:pt x="113" y="48"/>
                  </a:cubicBezTo>
                  <a:cubicBezTo>
                    <a:pt x="132" y="48"/>
                    <a:pt x="147" y="52"/>
                    <a:pt x="157" y="59"/>
                  </a:cubicBezTo>
                  <a:cubicBezTo>
                    <a:pt x="166" y="67"/>
                    <a:pt x="171" y="78"/>
                    <a:pt x="171" y="101"/>
                  </a:cubicBezTo>
                  <a:cubicBezTo>
                    <a:pt x="171" y="109"/>
                    <a:pt x="171" y="109"/>
                    <a:pt x="171" y="109"/>
                  </a:cubicBezTo>
                  <a:cubicBezTo>
                    <a:pt x="156" y="106"/>
                    <a:pt x="142" y="105"/>
                    <a:pt x="142" y="105"/>
                  </a:cubicBezTo>
                  <a:close/>
                  <a:moveTo>
                    <a:pt x="72" y="228"/>
                  </a:moveTo>
                  <a:cubicBezTo>
                    <a:pt x="66" y="223"/>
                    <a:pt x="65" y="221"/>
                    <a:pt x="62" y="218"/>
                  </a:cubicBezTo>
                  <a:cubicBezTo>
                    <a:pt x="59" y="212"/>
                    <a:pt x="57" y="205"/>
                    <a:pt x="57" y="195"/>
                  </a:cubicBezTo>
                  <a:cubicBezTo>
                    <a:pt x="57" y="180"/>
                    <a:pt x="62" y="169"/>
                    <a:pt x="73" y="161"/>
                  </a:cubicBezTo>
                  <a:cubicBezTo>
                    <a:pt x="73" y="161"/>
                    <a:pt x="88" y="148"/>
                    <a:pt x="123" y="148"/>
                  </a:cubicBezTo>
                  <a:cubicBezTo>
                    <a:pt x="149" y="149"/>
                    <a:pt x="171" y="152"/>
                    <a:pt x="171" y="152"/>
                  </a:cubicBezTo>
                  <a:cubicBezTo>
                    <a:pt x="171" y="232"/>
                    <a:pt x="171" y="232"/>
                    <a:pt x="171" y="232"/>
                  </a:cubicBezTo>
                  <a:cubicBezTo>
                    <a:pt x="171" y="232"/>
                    <a:pt x="171" y="232"/>
                    <a:pt x="171" y="232"/>
                  </a:cubicBezTo>
                  <a:cubicBezTo>
                    <a:pt x="171" y="232"/>
                    <a:pt x="149" y="237"/>
                    <a:pt x="124" y="238"/>
                  </a:cubicBezTo>
                  <a:cubicBezTo>
                    <a:pt x="88" y="240"/>
                    <a:pt x="72" y="228"/>
                    <a:pt x="72" y="22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61" name="Freeform 60"/>
            <p:cNvSpPr>
              <a:spLocks/>
            </p:cNvSpPr>
            <p:nvPr userDrawn="1"/>
          </p:nvSpPr>
          <p:spPr bwMode="auto">
            <a:xfrm>
              <a:off x="5162" y="1676"/>
              <a:ext cx="386" cy="653"/>
            </a:xfrm>
            <a:custGeom>
              <a:avLst/>
              <a:gdLst>
                <a:gd name="T0" fmla="*/ 162 w 163"/>
                <a:gd name="T1" fmla="*/ 13 h 276"/>
                <a:gd name="T2" fmla="*/ 159 w 163"/>
                <a:gd name="T3" fmla="*/ 7 h 276"/>
                <a:gd name="T4" fmla="*/ 130 w 163"/>
                <a:gd name="T5" fmla="*/ 2 h 276"/>
                <a:gd name="T6" fmla="*/ 85 w 163"/>
                <a:gd name="T7" fmla="*/ 9 h 276"/>
                <a:gd name="T8" fmla="*/ 55 w 163"/>
                <a:gd name="T9" fmla="*/ 31 h 276"/>
                <a:gd name="T10" fmla="*/ 55 w 163"/>
                <a:gd name="T11" fmla="*/ 9 h 276"/>
                <a:gd name="T12" fmla="*/ 50 w 163"/>
                <a:gd name="T13" fmla="*/ 4 h 276"/>
                <a:gd name="T14" fmla="*/ 5 w 163"/>
                <a:gd name="T15" fmla="*/ 4 h 276"/>
                <a:gd name="T16" fmla="*/ 0 w 163"/>
                <a:gd name="T17" fmla="*/ 9 h 276"/>
                <a:gd name="T18" fmla="*/ 0 w 163"/>
                <a:gd name="T19" fmla="*/ 270 h 276"/>
                <a:gd name="T20" fmla="*/ 6 w 163"/>
                <a:gd name="T21" fmla="*/ 276 h 276"/>
                <a:gd name="T22" fmla="*/ 52 w 163"/>
                <a:gd name="T23" fmla="*/ 276 h 276"/>
                <a:gd name="T24" fmla="*/ 57 w 163"/>
                <a:gd name="T25" fmla="*/ 270 h 276"/>
                <a:gd name="T26" fmla="*/ 57 w 163"/>
                <a:gd name="T27" fmla="*/ 140 h 276"/>
                <a:gd name="T28" fmla="*/ 63 w 163"/>
                <a:gd name="T29" fmla="*/ 94 h 276"/>
                <a:gd name="T30" fmla="*/ 78 w 163"/>
                <a:gd name="T31" fmla="*/ 68 h 276"/>
                <a:gd name="T32" fmla="*/ 100 w 163"/>
                <a:gd name="T33" fmla="*/ 55 h 276"/>
                <a:gd name="T34" fmla="*/ 123 w 163"/>
                <a:gd name="T35" fmla="*/ 52 h 276"/>
                <a:gd name="T36" fmla="*/ 142 w 163"/>
                <a:gd name="T37" fmla="*/ 54 h 276"/>
                <a:gd name="T38" fmla="*/ 149 w 163"/>
                <a:gd name="T39" fmla="*/ 50 h 276"/>
                <a:gd name="T40" fmla="*/ 162 w 163"/>
                <a:gd name="T41" fmla="*/ 13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76">
                  <a:moveTo>
                    <a:pt x="162" y="13"/>
                  </a:moveTo>
                  <a:cubicBezTo>
                    <a:pt x="163" y="9"/>
                    <a:pt x="161" y="7"/>
                    <a:pt x="159" y="7"/>
                  </a:cubicBezTo>
                  <a:cubicBezTo>
                    <a:pt x="156" y="5"/>
                    <a:pt x="142" y="2"/>
                    <a:pt x="130" y="2"/>
                  </a:cubicBezTo>
                  <a:cubicBezTo>
                    <a:pt x="108" y="0"/>
                    <a:pt x="96" y="4"/>
                    <a:pt x="85" y="9"/>
                  </a:cubicBezTo>
                  <a:cubicBezTo>
                    <a:pt x="74" y="14"/>
                    <a:pt x="62" y="22"/>
                    <a:pt x="55" y="31"/>
                  </a:cubicBezTo>
                  <a:cubicBezTo>
                    <a:pt x="55" y="9"/>
                    <a:pt x="55" y="9"/>
                    <a:pt x="55" y="9"/>
                  </a:cubicBezTo>
                  <a:cubicBezTo>
                    <a:pt x="55" y="6"/>
                    <a:pt x="53" y="4"/>
                    <a:pt x="50" y="4"/>
                  </a:cubicBezTo>
                  <a:cubicBezTo>
                    <a:pt x="5" y="4"/>
                    <a:pt x="5" y="4"/>
                    <a:pt x="5" y="4"/>
                  </a:cubicBezTo>
                  <a:cubicBezTo>
                    <a:pt x="3" y="4"/>
                    <a:pt x="0" y="6"/>
                    <a:pt x="0" y="9"/>
                  </a:cubicBezTo>
                  <a:cubicBezTo>
                    <a:pt x="0" y="270"/>
                    <a:pt x="0" y="270"/>
                    <a:pt x="0" y="270"/>
                  </a:cubicBezTo>
                  <a:cubicBezTo>
                    <a:pt x="0" y="273"/>
                    <a:pt x="3" y="276"/>
                    <a:pt x="6" y="276"/>
                  </a:cubicBezTo>
                  <a:cubicBezTo>
                    <a:pt x="52" y="276"/>
                    <a:pt x="52" y="276"/>
                    <a:pt x="52" y="276"/>
                  </a:cubicBezTo>
                  <a:cubicBezTo>
                    <a:pt x="55" y="276"/>
                    <a:pt x="57" y="273"/>
                    <a:pt x="57" y="270"/>
                  </a:cubicBezTo>
                  <a:cubicBezTo>
                    <a:pt x="57" y="140"/>
                    <a:pt x="57" y="140"/>
                    <a:pt x="57" y="140"/>
                  </a:cubicBezTo>
                  <a:cubicBezTo>
                    <a:pt x="57" y="123"/>
                    <a:pt x="59" y="105"/>
                    <a:pt x="63" y="94"/>
                  </a:cubicBezTo>
                  <a:cubicBezTo>
                    <a:pt x="67" y="83"/>
                    <a:pt x="72" y="75"/>
                    <a:pt x="78" y="68"/>
                  </a:cubicBezTo>
                  <a:cubicBezTo>
                    <a:pt x="85" y="62"/>
                    <a:pt x="92" y="58"/>
                    <a:pt x="100" y="55"/>
                  </a:cubicBezTo>
                  <a:cubicBezTo>
                    <a:pt x="108" y="53"/>
                    <a:pt x="117" y="52"/>
                    <a:pt x="123" y="52"/>
                  </a:cubicBezTo>
                  <a:cubicBezTo>
                    <a:pt x="132" y="52"/>
                    <a:pt x="142" y="54"/>
                    <a:pt x="142" y="54"/>
                  </a:cubicBezTo>
                  <a:cubicBezTo>
                    <a:pt x="146" y="55"/>
                    <a:pt x="148" y="53"/>
                    <a:pt x="149" y="50"/>
                  </a:cubicBezTo>
                  <a:cubicBezTo>
                    <a:pt x="152" y="42"/>
                    <a:pt x="160" y="18"/>
                    <a:pt x="162" y="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62" name="Freeform 61"/>
            <p:cNvSpPr>
              <a:spLocks/>
            </p:cNvSpPr>
            <p:nvPr userDrawn="1"/>
          </p:nvSpPr>
          <p:spPr bwMode="auto">
            <a:xfrm>
              <a:off x="3807" y="1406"/>
              <a:ext cx="728" cy="1219"/>
            </a:xfrm>
            <a:custGeom>
              <a:avLst/>
              <a:gdLst>
                <a:gd name="T0" fmla="*/ 303 w 308"/>
                <a:gd name="T1" fmla="*/ 6 h 515"/>
                <a:gd name="T2" fmla="*/ 286 w 308"/>
                <a:gd name="T3" fmla="*/ 2 h 515"/>
                <a:gd name="T4" fmla="*/ 262 w 308"/>
                <a:gd name="T5" fmla="*/ 0 h 515"/>
                <a:gd name="T6" fmla="*/ 188 w 308"/>
                <a:gd name="T7" fmla="*/ 27 h 515"/>
                <a:gd name="T8" fmla="*/ 153 w 308"/>
                <a:gd name="T9" fmla="*/ 106 h 515"/>
                <a:gd name="T10" fmla="*/ 151 w 308"/>
                <a:gd name="T11" fmla="*/ 118 h 515"/>
                <a:gd name="T12" fmla="*/ 111 w 308"/>
                <a:gd name="T13" fmla="*/ 118 h 515"/>
                <a:gd name="T14" fmla="*/ 105 w 308"/>
                <a:gd name="T15" fmla="*/ 123 h 515"/>
                <a:gd name="T16" fmla="*/ 99 w 308"/>
                <a:gd name="T17" fmla="*/ 159 h 515"/>
                <a:gd name="T18" fmla="*/ 104 w 308"/>
                <a:gd name="T19" fmla="*/ 165 h 515"/>
                <a:gd name="T20" fmla="*/ 143 w 308"/>
                <a:gd name="T21" fmla="*/ 165 h 515"/>
                <a:gd name="T22" fmla="*/ 104 w 308"/>
                <a:gd name="T23" fmla="*/ 384 h 515"/>
                <a:gd name="T24" fmla="*/ 93 w 308"/>
                <a:gd name="T25" fmla="*/ 427 h 515"/>
                <a:gd name="T26" fmla="*/ 81 w 308"/>
                <a:gd name="T27" fmla="*/ 452 h 515"/>
                <a:gd name="T28" fmla="*/ 65 w 308"/>
                <a:gd name="T29" fmla="*/ 464 h 515"/>
                <a:gd name="T30" fmla="*/ 44 w 308"/>
                <a:gd name="T31" fmla="*/ 467 h 515"/>
                <a:gd name="T32" fmla="*/ 30 w 308"/>
                <a:gd name="T33" fmla="*/ 466 h 515"/>
                <a:gd name="T34" fmla="*/ 21 w 308"/>
                <a:gd name="T35" fmla="*/ 463 h 515"/>
                <a:gd name="T36" fmla="*/ 15 w 308"/>
                <a:gd name="T37" fmla="*/ 466 h 515"/>
                <a:gd name="T38" fmla="*/ 2 w 308"/>
                <a:gd name="T39" fmla="*/ 501 h 515"/>
                <a:gd name="T40" fmla="*/ 4 w 308"/>
                <a:gd name="T41" fmla="*/ 508 h 515"/>
                <a:gd name="T42" fmla="*/ 20 w 308"/>
                <a:gd name="T43" fmla="*/ 513 h 515"/>
                <a:gd name="T44" fmla="*/ 46 w 308"/>
                <a:gd name="T45" fmla="*/ 515 h 515"/>
                <a:gd name="T46" fmla="*/ 89 w 308"/>
                <a:gd name="T47" fmla="*/ 509 h 515"/>
                <a:gd name="T48" fmla="*/ 121 w 308"/>
                <a:gd name="T49" fmla="*/ 486 h 515"/>
                <a:gd name="T50" fmla="*/ 144 w 308"/>
                <a:gd name="T51" fmla="*/ 447 h 515"/>
                <a:gd name="T52" fmla="*/ 159 w 308"/>
                <a:gd name="T53" fmla="*/ 388 h 515"/>
                <a:gd name="T54" fmla="*/ 199 w 308"/>
                <a:gd name="T55" fmla="*/ 165 h 515"/>
                <a:gd name="T56" fmla="*/ 257 w 308"/>
                <a:gd name="T57" fmla="*/ 165 h 515"/>
                <a:gd name="T58" fmla="*/ 262 w 308"/>
                <a:gd name="T59" fmla="*/ 160 h 515"/>
                <a:gd name="T60" fmla="*/ 269 w 308"/>
                <a:gd name="T61" fmla="*/ 123 h 515"/>
                <a:gd name="T62" fmla="*/ 263 w 308"/>
                <a:gd name="T63" fmla="*/ 118 h 515"/>
                <a:gd name="T64" fmla="*/ 207 w 308"/>
                <a:gd name="T65" fmla="*/ 118 h 515"/>
                <a:gd name="T66" fmla="*/ 217 w 308"/>
                <a:gd name="T67" fmla="*/ 78 h 515"/>
                <a:gd name="T68" fmla="*/ 229 w 308"/>
                <a:gd name="T69" fmla="*/ 60 h 515"/>
                <a:gd name="T70" fmla="*/ 243 w 308"/>
                <a:gd name="T71" fmla="*/ 51 h 515"/>
                <a:gd name="T72" fmla="*/ 262 w 308"/>
                <a:gd name="T73" fmla="*/ 48 h 515"/>
                <a:gd name="T74" fmla="*/ 277 w 308"/>
                <a:gd name="T75" fmla="*/ 49 h 515"/>
                <a:gd name="T76" fmla="*/ 286 w 308"/>
                <a:gd name="T77" fmla="*/ 51 h 515"/>
                <a:gd name="T78" fmla="*/ 293 w 308"/>
                <a:gd name="T79" fmla="*/ 49 h 515"/>
                <a:gd name="T80" fmla="*/ 307 w 308"/>
                <a:gd name="T81" fmla="*/ 12 h 515"/>
                <a:gd name="T82" fmla="*/ 303 w 308"/>
                <a:gd name="T83" fmla="*/ 6 h 5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08" h="515">
                  <a:moveTo>
                    <a:pt x="303" y="6"/>
                  </a:moveTo>
                  <a:cubicBezTo>
                    <a:pt x="298" y="4"/>
                    <a:pt x="293" y="3"/>
                    <a:pt x="286" y="2"/>
                  </a:cubicBezTo>
                  <a:cubicBezTo>
                    <a:pt x="279" y="1"/>
                    <a:pt x="271" y="0"/>
                    <a:pt x="262" y="0"/>
                  </a:cubicBezTo>
                  <a:cubicBezTo>
                    <a:pt x="231" y="0"/>
                    <a:pt x="206" y="9"/>
                    <a:pt x="188" y="27"/>
                  </a:cubicBezTo>
                  <a:cubicBezTo>
                    <a:pt x="171" y="44"/>
                    <a:pt x="159" y="71"/>
                    <a:pt x="153" y="106"/>
                  </a:cubicBezTo>
                  <a:cubicBezTo>
                    <a:pt x="151" y="118"/>
                    <a:pt x="151" y="118"/>
                    <a:pt x="151" y="118"/>
                  </a:cubicBezTo>
                  <a:cubicBezTo>
                    <a:pt x="111" y="118"/>
                    <a:pt x="111" y="118"/>
                    <a:pt x="111" y="118"/>
                  </a:cubicBezTo>
                  <a:cubicBezTo>
                    <a:pt x="111" y="118"/>
                    <a:pt x="106" y="118"/>
                    <a:pt x="105" y="123"/>
                  </a:cubicBezTo>
                  <a:cubicBezTo>
                    <a:pt x="99" y="159"/>
                    <a:pt x="99" y="159"/>
                    <a:pt x="99" y="159"/>
                  </a:cubicBezTo>
                  <a:cubicBezTo>
                    <a:pt x="98" y="163"/>
                    <a:pt x="100" y="165"/>
                    <a:pt x="104" y="165"/>
                  </a:cubicBezTo>
                  <a:cubicBezTo>
                    <a:pt x="143" y="165"/>
                    <a:pt x="143" y="165"/>
                    <a:pt x="143" y="165"/>
                  </a:cubicBezTo>
                  <a:cubicBezTo>
                    <a:pt x="104" y="384"/>
                    <a:pt x="104" y="384"/>
                    <a:pt x="104" y="384"/>
                  </a:cubicBezTo>
                  <a:cubicBezTo>
                    <a:pt x="101" y="402"/>
                    <a:pt x="97" y="416"/>
                    <a:pt x="93" y="427"/>
                  </a:cubicBezTo>
                  <a:cubicBezTo>
                    <a:pt x="89" y="438"/>
                    <a:pt x="86" y="446"/>
                    <a:pt x="81" y="452"/>
                  </a:cubicBezTo>
                  <a:cubicBezTo>
                    <a:pt x="77" y="458"/>
                    <a:pt x="72" y="462"/>
                    <a:pt x="65" y="464"/>
                  </a:cubicBezTo>
                  <a:cubicBezTo>
                    <a:pt x="59" y="466"/>
                    <a:pt x="52" y="467"/>
                    <a:pt x="44" y="467"/>
                  </a:cubicBezTo>
                  <a:cubicBezTo>
                    <a:pt x="40" y="467"/>
                    <a:pt x="35" y="467"/>
                    <a:pt x="30" y="466"/>
                  </a:cubicBezTo>
                  <a:cubicBezTo>
                    <a:pt x="26" y="465"/>
                    <a:pt x="24" y="464"/>
                    <a:pt x="21" y="463"/>
                  </a:cubicBezTo>
                  <a:cubicBezTo>
                    <a:pt x="21" y="463"/>
                    <a:pt x="16" y="461"/>
                    <a:pt x="15" y="466"/>
                  </a:cubicBezTo>
                  <a:cubicBezTo>
                    <a:pt x="13" y="469"/>
                    <a:pt x="3" y="498"/>
                    <a:pt x="2" y="501"/>
                  </a:cubicBezTo>
                  <a:cubicBezTo>
                    <a:pt x="0" y="505"/>
                    <a:pt x="2" y="507"/>
                    <a:pt x="4" y="508"/>
                  </a:cubicBezTo>
                  <a:cubicBezTo>
                    <a:pt x="10" y="510"/>
                    <a:pt x="13" y="511"/>
                    <a:pt x="20" y="513"/>
                  </a:cubicBezTo>
                  <a:cubicBezTo>
                    <a:pt x="30" y="515"/>
                    <a:pt x="38" y="515"/>
                    <a:pt x="46" y="515"/>
                  </a:cubicBezTo>
                  <a:cubicBezTo>
                    <a:pt x="62" y="515"/>
                    <a:pt x="77" y="513"/>
                    <a:pt x="89" y="509"/>
                  </a:cubicBezTo>
                  <a:cubicBezTo>
                    <a:pt x="101" y="504"/>
                    <a:pt x="112" y="496"/>
                    <a:pt x="121" y="486"/>
                  </a:cubicBezTo>
                  <a:cubicBezTo>
                    <a:pt x="132" y="475"/>
                    <a:pt x="138" y="463"/>
                    <a:pt x="144" y="447"/>
                  </a:cubicBezTo>
                  <a:cubicBezTo>
                    <a:pt x="150" y="431"/>
                    <a:pt x="155" y="411"/>
                    <a:pt x="159" y="388"/>
                  </a:cubicBezTo>
                  <a:cubicBezTo>
                    <a:pt x="199" y="165"/>
                    <a:pt x="199" y="165"/>
                    <a:pt x="199" y="165"/>
                  </a:cubicBezTo>
                  <a:cubicBezTo>
                    <a:pt x="257" y="165"/>
                    <a:pt x="257" y="165"/>
                    <a:pt x="257" y="165"/>
                  </a:cubicBezTo>
                  <a:cubicBezTo>
                    <a:pt x="257" y="165"/>
                    <a:pt x="261" y="165"/>
                    <a:pt x="262" y="160"/>
                  </a:cubicBezTo>
                  <a:cubicBezTo>
                    <a:pt x="269" y="123"/>
                    <a:pt x="269" y="123"/>
                    <a:pt x="269" y="123"/>
                  </a:cubicBezTo>
                  <a:cubicBezTo>
                    <a:pt x="269" y="120"/>
                    <a:pt x="268" y="118"/>
                    <a:pt x="263" y="118"/>
                  </a:cubicBezTo>
                  <a:cubicBezTo>
                    <a:pt x="207" y="118"/>
                    <a:pt x="207" y="118"/>
                    <a:pt x="207" y="118"/>
                  </a:cubicBezTo>
                  <a:cubicBezTo>
                    <a:pt x="208" y="117"/>
                    <a:pt x="210" y="97"/>
                    <a:pt x="217" y="78"/>
                  </a:cubicBezTo>
                  <a:cubicBezTo>
                    <a:pt x="219" y="70"/>
                    <a:pt x="224" y="64"/>
                    <a:pt x="229" y="60"/>
                  </a:cubicBezTo>
                  <a:cubicBezTo>
                    <a:pt x="233" y="55"/>
                    <a:pt x="238" y="52"/>
                    <a:pt x="243" y="51"/>
                  </a:cubicBezTo>
                  <a:cubicBezTo>
                    <a:pt x="249" y="49"/>
                    <a:pt x="255" y="48"/>
                    <a:pt x="262" y="48"/>
                  </a:cubicBezTo>
                  <a:cubicBezTo>
                    <a:pt x="267" y="48"/>
                    <a:pt x="273" y="48"/>
                    <a:pt x="277" y="49"/>
                  </a:cubicBezTo>
                  <a:cubicBezTo>
                    <a:pt x="282" y="50"/>
                    <a:pt x="284" y="51"/>
                    <a:pt x="286" y="51"/>
                  </a:cubicBezTo>
                  <a:cubicBezTo>
                    <a:pt x="291" y="53"/>
                    <a:pt x="292" y="52"/>
                    <a:pt x="293" y="49"/>
                  </a:cubicBezTo>
                  <a:cubicBezTo>
                    <a:pt x="307" y="12"/>
                    <a:pt x="307" y="12"/>
                    <a:pt x="307" y="12"/>
                  </a:cubicBezTo>
                  <a:cubicBezTo>
                    <a:pt x="308" y="8"/>
                    <a:pt x="305" y="6"/>
                    <a:pt x="303"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63" name="Freeform 62"/>
            <p:cNvSpPr>
              <a:spLocks/>
            </p:cNvSpPr>
            <p:nvPr userDrawn="1"/>
          </p:nvSpPr>
          <p:spPr bwMode="auto">
            <a:xfrm>
              <a:off x="2542" y="1421"/>
              <a:ext cx="132" cy="908"/>
            </a:xfrm>
            <a:custGeom>
              <a:avLst/>
              <a:gdLst>
                <a:gd name="T0" fmla="*/ 56 w 56"/>
                <a:gd name="T1" fmla="*/ 378 h 384"/>
                <a:gd name="T2" fmla="*/ 51 w 56"/>
                <a:gd name="T3" fmla="*/ 384 h 384"/>
                <a:gd name="T4" fmla="*/ 5 w 56"/>
                <a:gd name="T5" fmla="*/ 384 h 384"/>
                <a:gd name="T6" fmla="*/ 0 w 56"/>
                <a:gd name="T7" fmla="*/ 378 h 384"/>
                <a:gd name="T8" fmla="*/ 0 w 56"/>
                <a:gd name="T9" fmla="*/ 5 h 384"/>
                <a:gd name="T10" fmla="*/ 5 w 56"/>
                <a:gd name="T11" fmla="*/ 0 h 384"/>
                <a:gd name="T12" fmla="*/ 51 w 56"/>
                <a:gd name="T13" fmla="*/ 0 h 384"/>
                <a:gd name="T14" fmla="*/ 56 w 56"/>
                <a:gd name="T15" fmla="*/ 5 h 384"/>
                <a:gd name="T16" fmla="*/ 56 w 56"/>
                <a:gd name="T17" fmla="*/ 378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384">
                  <a:moveTo>
                    <a:pt x="56" y="378"/>
                  </a:moveTo>
                  <a:cubicBezTo>
                    <a:pt x="56" y="381"/>
                    <a:pt x="54" y="384"/>
                    <a:pt x="51" y="384"/>
                  </a:cubicBezTo>
                  <a:cubicBezTo>
                    <a:pt x="5" y="384"/>
                    <a:pt x="5" y="384"/>
                    <a:pt x="5" y="384"/>
                  </a:cubicBezTo>
                  <a:cubicBezTo>
                    <a:pt x="2" y="384"/>
                    <a:pt x="0" y="381"/>
                    <a:pt x="0" y="378"/>
                  </a:cubicBezTo>
                  <a:cubicBezTo>
                    <a:pt x="0" y="5"/>
                    <a:pt x="0" y="5"/>
                    <a:pt x="0" y="5"/>
                  </a:cubicBezTo>
                  <a:cubicBezTo>
                    <a:pt x="0" y="2"/>
                    <a:pt x="2" y="0"/>
                    <a:pt x="5" y="0"/>
                  </a:cubicBezTo>
                  <a:cubicBezTo>
                    <a:pt x="51" y="0"/>
                    <a:pt x="51" y="0"/>
                    <a:pt x="51" y="0"/>
                  </a:cubicBezTo>
                  <a:cubicBezTo>
                    <a:pt x="54" y="0"/>
                    <a:pt x="56" y="2"/>
                    <a:pt x="56" y="5"/>
                  </a:cubicBezTo>
                  <a:lnTo>
                    <a:pt x="56" y="37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grpSp>
      <p:sp>
        <p:nvSpPr>
          <p:cNvPr id="64" name="Content Placeholder 2"/>
          <p:cNvSpPr>
            <a:spLocks noGrp="1"/>
          </p:cNvSpPr>
          <p:nvPr>
            <p:ph idx="1"/>
          </p:nvPr>
        </p:nvSpPr>
        <p:spPr>
          <a:xfrm>
            <a:off x="338328" y="1601725"/>
            <a:ext cx="11517122" cy="4641598"/>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17"/>
          </p:nvPr>
        </p:nvSpPr>
        <p:spPr/>
        <p:txBody>
          <a:bodyPr/>
          <a:lstStyle>
            <a:lvl1pPr>
              <a:defRPr>
                <a:solidFill>
                  <a:schemeClr val="bg1"/>
                </a:solidFill>
              </a:defRPr>
            </a:lvl1pPr>
          </a:lstStyle>
          <a:p>
            <a:endParaRPr lang="en-US"/>
          </a:p>
        </p:txBody>
      </p:sp>
    </p:spTree>
    <p:extLst>
      <p:ext uri="{BB962C8B-B14F-4D97-AF65-F5344CB8AC3E}">
        <p14:creationId xmlns:p14="http://schemas.microsoft.com/office/powerpoint/2010/main" val="2794103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Basic_Community Cloud_Dark">
    <p:bg>
      <p:bgPr>
        <a:solidFill>
          <a:schemeClr val="accent6"/>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12188952" cy="6858000"/>
          </a:xfrm>
          <a:prstGeom prst="rect">
            <a:avLst/>
          </a:prstGeom>
          <a:solidFill>
            <a:schemeClr val="accent6"/>
          </a:solidFill>
          <a:ln>
            <a:noFill/>
          </a:ln>
          <a:scene3d>
            <a:camera prst="orthographicFront"/>
            <a:lightRig rig="contrasting" dir="t">
              <a:rot lat="0" lon="0" rev="2400000"/>
            </a:lightRig>
          </a:scene3d>
          <a:sp3d prstMaterial="powder">
            <a:bevelB w="0" h="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dirty="0" err="1" smtClean="0">
              <a:latin typeface="Salesforce Sans"/>
              <a:cs typeface="VAG Rounded Std Light"/>
            </a:endParaRPr>
          </a:p>
        </p:txBody>
      </p:sp>
      <p:sp>
        <p:nvSpPr>
          <p:cNvPr id="39" name="Oval 38"/>
          <p:cNvSpPr/>
          <p:nvPr userDrawn="1"/>
        </p:nvSpPr>
        <p:spPr>
          <a:xfrm>
            <a:off x="11358418" y="494288"/>
            <a:ext cx="830407" cy="830407"/>
          </a:xfrm>
          <a:prstGeom prst="ellipse">
            <a:avLst/>
          </a:prstGeom>
          <a:solidFill>
            <a:srgbClr val="FFFFFF">
              <a:alpha val="5000"/>
            </a:srgbClr>
          </a:solidFill>
          <a:ln>
            <a:noFill/>
          </a:ln>
          <a:scene3d>
            <a:camera prst="orthographicFront"/>
            <a:lightRig rig="contrasting" dir="t">
              <a:rot lat="0" lon="0" rev="2400000"/>
            </a:lightRig>
          </a:scene3d>
          <a:sp3d prstMaterial="powder">
            <a:bevelB w="0" h="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Salesforce Sans"/>
              <a:cs typeface="VAG Rounded Std Light"/>
            </a:endParaRPr>
          </a:p>
        </p:txBody>
      </p:sp>
      <p:sp>
        <p:nvSpPr>
          <p:cNvPr id="50" name="Title 1"/>
          <p:cNvSpPr>
            <a:spLocks noGrp="1"/>
          </p:cNvSpPr>
          <p:nvPr>
            <p:ph type="title"/>
          </p:nvPr>
        </p:nvSpPr>
        <p:spPr>
          <a:xfrm>
            <a:off x="338327" y="90720"/>
            <a:ext cx="11515535" cy="908043"/>
          </a:xfrm>
        </p:spPr>
        <p:txBody>
          <a:bodyPr/>
          <a:lstStyle>
            <a:lvl1pPr>
              <a:defRPr>
                <a:solidFill>
                  <a:schemeClr val="bg2">
                    <a:lumMod val="25000"/>
                  </a:schemeClr>
                </a:solidFill>
              </a:defRPr>
            </a:lvl1pPr>
          </a:lstStyle>
          <a:p>
            <a:r>
              <a:rPr lang="en-US" smtClean="0"/>
              <a:t>Click to edit Master title style</a:t>
            </a:r>
            <a:endParaRPr lang="en-US"/>
          </a:p>
        </p:txBody>
      </p:sp>
      <p:sp>
        <p:nvSpPr>
          <p:cNvPr id="51" name="Text Placeholder 3"/>
          <p:cNvSpPr>
            <a:spLocks noGrp="1"/>
          </p:cNvSpPr>
          <p:nvPr>
            <p:ph type="body" sz="quarter" idx="16"/>
          </p:nvPr>
        </p:nvSpPr>
        <p:spPr>
          <a:xfrm>
            <a:off x="338328" y="1021080"/>
            <a:ext cx="11484864" cy="369332"/>
          </a:xfrm>
        </p:spPr>
        <p:txBody>
          <a:bodyPr lIns="9144" tIns="0" rIns="0" bIns="0">
            <a:spAutoFit/>
          </a:bodyPr>
          <a:lstStyle>
            <a:lvl1pPr marL="0" indent="0">
              <a:buNone/>
              <a:defRPr sz="2400" spc="0" baseline="0">
                <a:solidFill>
                  <a:schemeClr val="bg2">
                    <a:lumMod val="25000"/>
                  </a:schemeClr>
                </a:solidFill>
              </a:defRPr>
            </a:lvl1pPr>
          </a:lstStyle>
          <a:p>
            <a:pPr lvl="0"/>
            <a:r>
              <a:rPr lang="en-US" dirty="0" smtClean="0"/>
              <a:t>Click to edit Master text styles</a:t>
            </a:r>
          </a:p>
        </p:txBody>
      </p:sp>
      <p:grpSp>
        <p:nvGrpSpPr>
          <p:cNvPr id="64" name="Group 18"/>
          <p:cNvGrpSpPr>
            <a:grpSpLocks noChangeAspect="1"/>
          </p:cNvGrpSpPr>
          <p:nvPr userDrawn="1"/>
        </p:nvGrpSpPr>
        <p:grpSpPr bwMode="auto">
          <a:xfrm>
            <a:off x="11243268" y="6270900"/>
            <a:ext cx="611829" cy="428383"/>
            <a:chOff x="267" y="-340"/>
            <a:chExt cx="7144" cy="5002"/>
          </a:xfrm>
        </p:grpSpPr>
        <p:sp>
          <p:nvSpPr>
            <p:cNvPr id="65" name="Freeform 19"/>
            <p:cNvSpPr>
              <a:spLocks/>
            </p:cNvSpPr>
            <p:nvPr userDrawn="1"/>
          </p:nvSpPr>
          <p:spPr bwMode="auto">
            <a:xfrm>
              <a:off x="267" y="-340"/>
              <a:ext cx="7144" cy="5002"/>
            </a:xfrm>
            <a:custGeom>
              <a:avLst/>
              <a:gdLst>
                <a:gd name="T0" fmla="*/ 1257 w 3021"/>
                <a:gd name="T1" fmla="*/ 230 h 2114"/>
                <a:gd name="T2" fmla="*/ 1640 w 3021"/>
                <a:gd name="T3" fmla="*/ 66 h 2114"/>
                <a:gd name="T4" fmla="*/ 2106 w 3021"/>
                <a:gd name="T5" fmla="*/ 342 h 2114"/>
                <a:gd name="T6" fmla="*/ 2369 w 3021"/>
                <a:gd name="T7" fmla="*/ 286 h 2114"/>
                <a:gd name="T8" fmla="*/ 3021 w 3021"/>
                <a:gd name="T9" fmla="*/ 943 h 2114"/>
                <a:gd name="T10" fmla="*/ 2369 w 3021"/>
                <a:gd name="T11" fmla="*/ 1600 h 2114"/>
                <a:gd name="T12" fmla="*/ 2241 w 3021"/>
                <a:gd name="T13" fmla="*/ 1587 h 2114"/>
                <a:gd name="T14" fmla="*/ 1826 w 3021"/>
                <a:gd name="T15" fmla="*/ 1831 h 2114"/>
                <a:gd name="T16" fmla="*/ 1618 w 3021"/>
                <a:gd name="T17" fmla="*/ 1783 h 2114"/>
                <a:gd name="T18" fmla="*/ 1118 w 3021"/>
                <a:gd name="T19" fmla="*/ 2114 h 2114"/>
                <a:gd name="T20" fmla="*/ 608 w 3021"/>
                <a:gd name="T21" fmla="*/ 1758 h 2114"/>
                <a:gd name="T22" fmla="*/ 504 w 3021"/>
                <a:gd name="T23" fmla="*/ 1769 h 2114"/>
                <a:gd name="T24" fmla="*/ 0 w 3021"/>
                <a:gd name="T25" fmla="*/ 1260 h 2114"/>
                <a:gd name="T26" fmla="*/ 252 w 3021"/>
                <a:gd name="T27" fmla="*/ 819 h 2114"/>
                <a:gd name="T28" fmla="*/ 204 w 3021"/>
                <a:gd name="T29" fmla="*/ 586 h 2114"/>
                <a:gd name="T30" fmla="*/ 791 w 3021"/>
                <a:gd name="T31" fmla="*/ 0 h 2114"/>
                <a:gd name="T32" fmla="*/ 1257 w 3021"/>
                <a:gd name="T33" fmla="*/ 230 h 2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021" h="2114">
                  <a:moveTo>
                    <a:pt x="1257" y="230"/>
                  </a:moveTo>
                  <a:cubicBezTo>
                    <a:pt x="1355" y="129"/>
                    <a:pt x="1490" y="66"/>
                    <a:pt x="1640" y="66"/>
                  </a:cubicBezTo>
                  <a:cubicBezTo>
                    <a:pt x="1840" y="66"/>
                    <a:pt x="2014" y="177"/>
                    <a:pt x="2106" y="342"/>
                  </a:cubicBezTo>
                  <a:cubicBezTo>
                    <a:pt x="2187" y="306"/>
                    <a:pt x="2276" y="286"/>
                    <a:pt x="2369" y="286"/>
                  </a:cubicBezTo>
                  <a:cubicBezTo>
                    <a:pt x="2729" y="286"/>
                    <a:pt x="3021" y="580"/>
                    <a:pt x="3021" y="943"/>
                  </a:cubicBezTo>
                  <a:cubicBezTo>
                    <a:pt x="3021" y="1306"/>
                    <a:pt x="2729" y="1600"/>
                    <a:pt x="2369" y="1600"/>
                  </a:cubicBezTo>
                  <a:cubicBezTo>
                    <a:pt x="2326" y="1600"/>
                    <a:pt x="2283" y="1595"/>
                    <a:pt x="2241" y="1587"/>
                  </a:cubicBezTo>
                  <a:cubicBezTo>
                    <a:pt x="2160" y="1733"/>
                    <a:pt x="2004" y="1831"/>
                    <a:pt x="1826" y="1831"/>
                  </a:cubicBezTo>
                  <a:cubicBezTo>
                    <a:pt x="1751" y="1831"/>
                    <a:pt x="1680" y="1814"/>
                    <a:pt x="1618" y="1783"/>
                  </a:cubicBezTo>
                  <a:cubicBezTo>
                    <a:pt x="1535" y="1977"/>
                    <a:pt x="1342" y="2114"/>
                    <a:pt x="1118" y="2114"/>
                  </a:cubicBezTo>
                  <a:cubicBezTo>
                    <a:pt x="884" y="2114"/>
                    <a:pt x="685" y="1966"/>
                    <a:pt x="608" y="1758"/>
                  </a:cubicBezTo>
                  <a:cubicBezTo>
                    <a:pt x="575" y="1765"/>
                    <a:pt x="540" y="1769"/>
                    <a:pt x="504" y="1769"/>
                  </a:cubicBezTo>
                  <a:cubicBezTo>
                    <a:pt x="226" y="1769"/>
                    <a:pt x="0" y="1541"/>
                    <a:pt x="0" y="1260"/>
                  </a:cubicBezTo>
                  <a:cubicBezTo>
                    <a:pt x="0" y="1071"/>
                    <a:pt x="102" y="907"/>
                    <a:pt x="252" y="819"/>
                  </a:cubicBezTo>
                  <a:cubicBezTo>
                    <a:pt x="221" y="747"/>
                    <a:pt x="204" y="668"/>
                    <a:pt x="204" y="586"/>
                  </a:cubicBezTo>
                  <a:cubicBezTo>
                    <a:pt x="204" y="262"/>
                    <a:pt x="467" y="0"/>
                    <a:pt x="791" y="0"/>
                  </a:cubicBezTo>
                  <a:cubicBezTo>
                    <a:pt x="981" y="0"/>
                    <a:pt x="1150" y="90"/>
                    <a:pt x="1257" y="23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66" name="Freeform 20"/>
            <p:cNvSpPr>
              <a:spLocks/>
            </p:cNvSpPr>
            <p:nvPr userDrawn="1"/>
          </p:nvSpPr>
          <p:spPr bwMode="auto">
            <a:xfrm>
              <a:off x="1298" y="1671"/>
              <a:ext cx="499" cy="672"/>
            </a:xfrm>
            <a:custGeom>
              <a:avLst/>
              <a:gdLst>
                <a:gd name="T0" fmla="*/ 2 w 211"/>
                <a:gd name="T1" fmla="*/ 246 h 284"/>
                <a:gd name="T2" fmla="*/ 3 w 211"/>
                <a:gd name="T3" fmla="*/ 253 h 284"/>
                <a:gd name="T4" fmla="*/ 20 w 211"/>
                <a:gd name="T5" fmla="*/ 263 h 284"/>
                <a:gd name="T6" fmla="*/ 111 w 211"/>
                <a:gd name="T7" fmla="*/ 284 h 284"/>
                <a:gd name="T8" fmla="*/ 211 w 211"/>
                <a:gd name="T9" fmla="*/ 199 h 284"/>
                <a:gd name="T10" fmla="*/ 211 w 211"/>
                <a:gd name="T11" fmla="*/ 197 h 284"/>
                <a:gd name="T12" fmla="*/ 127 w 211"/>
                <a:gd name="T13" fmla="*/ 118 h 284"/>
                <a:gd name="T14" fmla="*/ 122 w 211"/>
                <a:gd name="T15" fmla="*/ 116 h 284"/>
                <a:gd name="T16" fmla="*/ 64 w 211"/>
                <a:gd name="T17" fmla="*/ 77 h 284"/>
                <a:gd name="T18" fmla="*/ 64 w 211"/>
                <a:gd name="T19" fmla="*/ 76 h 284"/>
                <a:gd name="T20" fmla="*/ 104 w 211"/>
                <a:gd name="T21" fmla="*/ 46 h 284"/>
                <a:gd name="T22" fmla="*/ 183 w 211"/>
                <a:gd name="T23" fmla="*/ 66 h 284"/>
                <a:gd name="T24" fmla="*/ 191 w 211"/>
                <a:gd name="T25" fmla="*/ 64 h 284"/>
                <a:gd name="T26" fmla="*/ 203 w 211"/>
                <a:gd name="T27" fmla="*/ 30 h 284"/>
                <a:gd name="T28" fmla="*/ 200 w 211"/>
                <a:gd name="T29" fmla="*/ 23 h 284"/>
                <a:gd name="T30" fmla="*/ 112 w 211"/>
                <a:gd name="T31" fmla="*/ 0 h 284"/>
                <a:gd name="T32" fmla="*/ 105 w 211"/>
                <a:gd name="T33" fmla="*/ 0 h 284"/>
                <a:gd name="T34" fmla="*/ 9 w 211"/>
                <a:gd name="T35" fmla="*/ 83 h 284"/>
                <a:gd name="T36" fmla="*/ 9 w 211"/>
                <a:gd name="T37" fmla="*/ 84 h 284"/>
                <a:gd name="T38" fmla="*/ 94 w 211"/>
                <a:gd name="T39" fmla="*/ 164 h 284"/>
                <a:gd name="T40" fmla="*/ 100 w 211"/>
                <a:gd name="T41" fmla="*/ 166 h 284"/>
                <a:gd name="T42" fmla="*/ 156 w 211"/>
                <a:gd name="T43" fmla="*/ 204 h 284"/>
                <a:gd name="T44" fmla="*/ 156 w 211"/>
                <a:gd name="T45" fmla="*/ 205 h 284"/>
                <a:gd name="T46" fmla="*/ 112 w 211"/>
                <a:gd name="T47" fmla="*/ 239 h 284"/>
                <a:gd name="T48" fmla="*/ 32 w 211"/>
                <a:gd name="T49" fmla="*/ 216 h 284"/>
                <a:gd name="T50" fmla="*/ 22 w 211"/>
                <a:gd name="T51" fmla="*/ 209 h 284"/>
                <a:gd name="T52" fmla="*/ 14 w 211"/>
                <a:gd name="T53" fmla="*/ 212 h 284"/>
                <a:gd name="T54" fmla="*/ 2 w 211"/>
                <a:gd name="T55" fmla="*/ 246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1" h="284">
                  <a:moveTo>
                    <a:pt x="2" y="246"/>
                  </a:moveTo>
                  <a:cubicBezTo>
                    <a:pt x="0" y="251"/>
                    <a:pt x="2" y="252"/>
                    <a:pt x="3" y="253"/>
                  </a:cubicBezTo>
                  <a:cubicBezTo>
                    <a:pt x="9" y="257"/>
                    <a:pt x="15" y="260"/>
                    <a:pt x="20" y="263"/>
                  </a:cubicBezTo>
                  <a:cubicBezTo>
                    <a:pt x="51" y="280"/>
                    <a:pt x="80" y="284"/>
                    <a:pt x="111" y="284"/>
                  </a:cubicBezTo>
                  <a:cubicBezTo>
                    <a:pt x="173" y="284"/>
                    <a:pt x="211" y="252"/>
                    <a:pt x="211" y="199"/>
                  </a:cubicBezTo>
                  <a:cubicBezTo>
                    <a:pt x="211" y="197"/>
                    <a:pt x="211" y="197"/>
                    <a:pt x="211" y="197"/>
                  </a:cubicBezTo>
                  <a:cubicBezTo>
                    <a:pt x="211" y="148"/>
                    <a:pt x="168" y="131"/>
                    <a:pt x="127" y="118"/>
                  </a:cubicBezTo>
                  <a:cubicBezTo>
                    <a:pt x="122" y="116"/>
                    <a:pt x="122" y="116"/>
                    <a:pt x="122" y="116"/>
                  </a:cubicBezTo>
                  <a:cubicBezTo>
                    <a:pt x="91" y="106"/>
                    <a:pt x="64" y="97"/>
                    <a:pt x="64" y="77"/>
                  </a:cubicBezTo>
                  <a:cubicBezTo>
                    <a:pt x="64" y="76"/>
                    <a:pt x="64" y="76"/>
                    <a:pt x="64" y="76"/>
                  </a:cubicBezTo>
                  <a:cubicBezTo>
                    <a:pt x="64" y="59"/>
                    <a:pt x="80" y="46"/>
                    <a:pt x="104" y="46"/>
                  </a:cubicBezTo>
                  <a:cubicBezTo>
                    <a:pt x="131" y="46"/>
                    <a:pt x="162" y="55"/>
                    <a:pt x="183" y="66"/>
                  </a:cubicBezTo>
                  <a:cubicBezTo>
                    <a:pt x="183" y="66"/>
                    <a:pt x="189" y="70"/>
                    <a:pt x="191" y="64"/>
                  </a:cubicBezTo>
                  <a:cubicBezTo>
                    <a:pt x="192" y="61"/>
                    <a:pt x="202" y="33"/>
                    <a:pt x="203" y="30"/>
                  </a:cubicBezTo>
                  <a:cubicBezTo>
                    <a:pt x="205" y="27"/>
                    <a:pt x="203" y="25"/>
                    <a:pt x="200" y="23"/>
                  </a:cubicBezTo>
                  <a:cubicBezTo>
                    <a:pt x="177" y="9"/>
                    <a:pt x="145" y="0"/>
                    <a:pt x="112" y="0"/>
                  </a:cubicBezTo>
                  <a:cubicBezTo>
                    <a:pt x="105" y="0"/>
                    <a:pt x="105" y="0"/>
                    <a:pt x="105" y="0"/>
                  </a:cubicBezTo>
                  <a:cubicBezTo>
                    <a:pt x="49" y="0"/>
                    <a:pt x="9" y="34"/>
                    <a:pt x="9" y="83"/>
                  </a:cubicBezTo>
                  <a:cubicBezTo>
                    <a:pt x="9" y="84"/>
                    <a:pt x="9" y="84"/>
                    <a:pt x="9" y="84"/>
                  </a:cubicBezTo>
                  <a:cubicBezTo>
                    <a:pt x="9" y="136"/>
                    <a:pt x="53" y="153"/>
                    <a:pt x="94" y="164"/>
                  </a:cubicBezTo>
                  <a:cubicBezTo>
                    <a:pt x="100" y="166"/>
                    <a:pt x="100" y="166"/>
                    <a:pt x="100" y="166"/>
                  </a:cubicBezTo>
                  <a:cubicBezTo>
                    <a:pt x="130" y="175"/>
                    <a:pt x="156" y="183"/>
                    <a:pt x="156" y="204"/>
                  </a:cubicBezTo>
                  <a:cubicBezTo>
                    <a:pt x="156" y="205"/>
                    <a:pt x="156" y="205"/>
                    <a:pt x="156" y="205"/>
                  </a:cubicBezTo>
                  <a:cubicBezTo>
                    <a:pt x="156" y="225"/>
                    <a:pt x="139" y="239"/>
                    <a:pt x="112" y="239"/>
                  </a:cubicBezTo>
                  <a:cubicBezTo>
                    <a:pt x="102" y="239"/>
                    <a:pt x="68" y="239"/>
                    <a:pt x="32" y="216"/>
                  </a:cubicBezTo>
                  <a:cubicBezTo>
                    <a:pt x="28" y="213"/>
                    <a:pt x="26" y="211"/>
                    <a:pt x="22" y="209"/>
                  </a:cubicBezTo>
                  <a:cubicBezTo>
                    <a:pt x="20" y="208"/>
                    <a:pt x="16" y="206"/>
                    <a:pt x="14" y="212"/>
                  </a:cubicBezTo>
                  <a:lnTo>
                    <a:pt x="2" y="24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67" name="Freeform 66"/>
            <p:cNvSpPr>
              <a:spLocks/>
            </p:cNvSpPr>
            <p:nvPr userDrawn="1"/>
          </p:nvSpPr>
          <p:spPr bwMode="auto">
            <a:xfrm>
              <a:off x="3443" y="1671"/>
              <a:ext cx="499" cy="672"/>
            </a:xfrm>
            <a:custGeom>
              <a:avLst/>
              <a:gdLst>
                <a:gd name="T0" fmla="*/ 2 w 211"/>
                <a:gd name="T1" fmla="*/ 246 h 284"/>
                <a:gd name="T2" fmla="*/ 3 w 211"/>
                <a:gd name="T3" fmla="*/ 253 h 284"/>
                <a:gd name="T4" fmla="*/ 20 w 211"/>
                <a:gd name="T5" fmla="*/ 263 h 284"/>
                <a:gd name="T6" fmla="*/ 111 w 211"/>
                <a:gd name="T7" fmla="*/ 284 h 284"/>
                <a:gd name="T8" fmla="*/ 211 w 211"/>
                <a:gd name="T9" fmla="*/ 199 h 284"/>
                <a:gd name="T10" fmla="*/ 211 w 211"/>
                <a:gd name="T11" fmla="*/ 197 h 284"/>
                <a:gd name="T12" fmla="*/ 127 w 211"/>
                <a:gd name="T13" fmla="*/ 118 h 284"/>
                <a:gd name="T14" fmla="*/ 122 w 211"/>
                <a:gd name="T15" fmla="*/ 116 h 284"/>
                <a:gd name="T16" fmla="*/ 64 w 211"/>
                <a:gd name="T17" fmla="*/ 77 h 284"/>
                <a:gd name="T18" fmla="*/ 64 w 211"/>
                <a:gd name="T19" fmla="*/ 76 h 284"/>
                <a:gd name="T20" fmla="*/ 104 w 211"/>
                <a:gd name="T21" fmla="*/ 46 h 284"/>
                <a:gd name="T22" fmla="*/ 183 w 211"/>
                <a:gd name="T23" fmla="*/ 66 h 284"/>
                <a:gd name="T24" fmla="*/ 191 w 211"/>
                <a:gd name="T25" fmla="*/ 64 h 284"/>
                <a:gd name="T26" fmla="*/ 203 w 211"/>
                <a:gd name="T27" fmla="*/ 30 h 284"/>
                <a:gd name="T28" fmla="*/ 200 w 211"/>
                <a:gd name="T29" fmla="*/ 23 h 284"/>
                <a:gd name="T30" fmla="*/ 112 w 211"/>
                <a:gd name="T31" fmla="*/ 0 h 284"/>
                <a:gd name="T32" fmla="*/ 105 w 211"/>
                <a:gd name="T33" fmla="*/ 0 h 284"/>
                <a:gd name="T34" fmla="*/ 9 w 211"/>
                <a:gd name="T35" fmla="*/ 83 h 284"/>
                <a:gd name="T36" fmla="*/ 9 w 211"/>
                <a:gd name="T37" fmla="*/ 84 h 284"/>
                <a:gd name="T38" fmla="*/ 94 w 211"/>
                <a:gd name="T39" fmla="*/ 164 h 284"/>
                <a:gd name="T40" fmla="*/ 100 w 211"/>
                <a:gd name="T41" fmla="*/ 166 h 284"/>
                <a:gd name="T42" fmla="*/ 156 w 211"/>
                <a:gd name="T43" fmla="*/ 204 h 284"/>
                <a:gd name="T44" fmla="*/ 156 w 211"/>
                <a:gd name="T45" fmla="*/ 205 h 284"/>
                <a:gd name="T46" fmla="*/ 112 w 211"/>
                <a:gd name="T47" fmla="*/ 239 h 284"/>
                <a:gd name="T48" fmla="*/ 32 w 211"/>
                <a:gd name="T49" fmla="*/ 216 h 284"/>
                <a:gd name="T50" fmla="*/ 22 w 211"/>
                <a:gd name="T51" fmla="*/ 209 h 284"/>
                <a:gd name="T52" fmla="*/ 14 w 211"/>
                <a:gd name="T53" fmla="*/ 212 h 284"/>
                <a:gd name="T54" fmla="*/ 2 w 211"/>
                <a:gd name="T55" fmla="*/ 246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1" h="284">
                  <a:moveTo>
                    <a:pt x="2" y="246"/>
                  </a:moveTo>
                  <a:cubicBezTo>
                    <a:pt x="0" y="251"/>
                    <a:pt x="2" y="252"/>
                    <a:pt x="3" y="253"/>
                  </a:cubicBezTo>
                  <a:cubicBezTo>
                    <a:pt x="9" y="257"/>
                    <a:pt x="15" y="260"/>
                    <a:pt x="20" y="263"/>
                  </a:cubicBezTo>
                  <a:cubicBezTo>
                    <a:pt x="51" y="280"/>
                    <a:pt x="80" y="284"/>
                    <a:pt x="111" y="284"/>
                  </a:cubicBezTo>
                  <a:cubicBezTo>
                    <a:pt x="173" y="284"/>
                    <a:pt x="211" y="252"/>
                    <a:pt x="211" y="199"/>
                  </a:cubicBezTo>
                  <a:cubicBezTo>
                    <a:pt x="211" y="197"/>
                    <a:pt x="211" y="197"/>
                    <a:pt x="211" y="197"/>
                  </a:cubicBezTo>
                  <a:cubicBezTo>
                    <a:pt x="211" y="148"/>
                    <a:pt x="168" y="131"/>
                    <a:pt x="127" y="118"/>
                  </a:cubicBezTo>
                  <a:cubicBezTo>
                    <a:pt x="122" y="116"/>
                    <a:pt x="122" y="116"/>
                    <a:pt x="122" y="116"/>
                  </a:cubicBezTo>
                  <a:cubicBezTo>
                    <a:pt x="91" y="106"/>
                    <a:pt x="64" y="97"/>
                    <a:pt x="64" y="77"/>
                  </a:cubicBezTo>
                  <a:cubicBezTo>
                    <a:pt x="64" y="76"/>
                    <a:pt x="64" y="76"/>
                    <a:pt x="64" y="76"/>
                  </a:cubicBezTo>
                  <a:cubicBezTo>
                    <a:pt x="64" y="59"/>
                    <a:pt x="80" y="46"/>
                    <a:pt x="104" y="46"/>
                  </a:cubicBezTo>
                  <a:cubicBezTo>
                    <a:pt x="131" y="46"/>
                    <a:pt x="162" y="55"/>
                    <a:pt x="183" y="66"/>
                  </a:cubicBezTo>
                  <a:cubicBezTo>
                    <a:pt x="183" y="66"/>
                    <a:pt x="189" y="70"/>
                    <a:pt x="191" y="64"/>
                  </a:cubicBezTo>
                  <a:cubicBezTo>
                    <a:pt x="192" y="61"/>
                    <a:pt x="202" y="33"/>
                    <a:pt x="203" y="30"/>
                  </a:cubicBezTo>
                  <a:cubicBezTo>
                    <a:pt x="205" y="27"/>
                    <a:pt x="203" y="25"/>
                    <a:pt x="200" y="23"/>
                  </a:cubicBezTo>
                  <a:cubicBezTo>
                    <a:pt x="177" y="9"/>
                    <a:pt x="145" y="0"/>
                    <a:pt x="112" y="0"/>
                  </a:cubicBezTo>
                  <a:cubicBezTo>
                    <a:pt x="105" y="0"/>
                    <a:pt x="105" y="0"/>
                    <a:pt x="105" y="0"/>
                  </a:cubicBezTo>
                  <a:cubicBezTo>
                    <a:pt x="49" y="0"/>
                    <a:pt x="9" y="34"/>
                    <a:pt x="9" y="83"/>
                  </a:cubicBezTo>
                  <a:cubicBezTo>
                    <a:pt x="9" y="84"/>
                    <a:pt x="9" y="84"/>
                    <a:pt x="9" y="84"/>
                  </a:cubicBezTo>
                  <a:cubicBezTo>
                    <a:pt x="9" y="136"/>
                    <a:pt x="53" y="153"/>
                    <a:pt x="94" y="164"/>
                  </a:cubicBezTo>
                  <a:cubicBezTo>
                    <a:pt x="100" y="166"/>
                    <a:pt x="100" y="166"/>
                    <a:pt x="100" y="166"/>
                  </a:cubicBezTo>
                  <a:cubicBezTo>
                    <a:pt x="130" y="175"/>
                    <a:pt x="156" y="183"/>
                    <a:pt x="156" y="204"/>
                  </a:cubicBezTo>
                  <a:cubicBezTo>
                    <a:pt x="156" y="205"/>
                    <a:pt x="156" y="205"/>
                    <a:pt x="156" y="205"/>
                  </a:cubicBezTo>
                  <a:cubicBezTo>
                    <a:pt x="156" y="225"/>
                    <a:pt x="139" y="239"/>
                    <a:pt x="112" y="239"/>
                  </a:cubicBezTo>
                  <a:cubicBezTo>
                    <a:pt x="102" y="239"/>
                    <a:pt x="68" y="239"/>
                    <a:pt x="32" y="216"/>
                  </a:cubicBezTo>
                  <a:cubicBezTo>
                    <a:pt x="28" y="213"/>
                    <a:pt x="25" y="212"/>
                    <a:pt x="22" y="209"/>
                  </a:cubicBezTo>
                  <a:cubicBezTo>
                    <a:pt x="21" y="209"/>
                    <a:pt x="16" y="207"/>
                    <a:pt x="14" y="212"/>
                  </a:cubicBezTo>
                  <a:lnTo>
                    <a:pt x="2" y="24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68" name="Freeform 67"/>
            <p:cNvSpPr>
              <a:spLocks noEditPoints="1"/>
            </p:cNvSpPr>
            <p:nvPr userDrawn="1"/>
          </p:nvSpPr>
          <p:spPr bwMode="auto">
            <a:xfrm>
              <a:off x="4455" y="1671"/>
              <a:ext cx="596" cy="672"/>
            </a:xfrm>
            <a:custGeom>
              <a:avLst/>
              <a:gdLst>
                <a:gd name="T0" fmla="*/ 245 w 252"/>
                <a:gd name="T1" fmla="*/ 87 h 284"/>
                <a:gd name="T2" fmla="*/ 221 w 252"/>
                <a:gd name="T3" fmla="*/ 42 h 284"/>
                <a:gd name="T4" fmla="*/ 181 w 252"/>
                <a:gd name="T5" fmla="*/ 12 h 284"/>
                <a:gd name="T6" fmla="*/ 126 w 252"/>
                <a:gd name="T7" fmla="*/ 0 h 284"/>
                <a:gd name="T8" fmla="*/ 71 w 252"/>
                <a:gd name="T9" fmla="*/ 12 h 284"/>
                <a:gd name="T10" fmla="*/ 31 w 252"/>
                <a:gd name="T11" fmla="*/ 42 h 284"/>
                <a:gd name="T12" fmla="*/ 7 w 252"/>
                <a:gd name="T13" fmla="*/ 87 h 284"/>
                <a:gd name="T14" fmla="*/ 0 w 252"/>
                <a:gd name="T15" fmla="*/ 142 h 284"/>
                <a:gd name="T16" fmla="*/ 7 w 252"/>
                <a:gd name="T17" fmla="*/ 198 h 284"/>
                <a:gd name="T18" fmla="*/ 31 w 252"/>
                <a:gd name="T19" fmla="*/ 243 h 284"/>
                <a:gd name="T20" fmla="*/ 71 w 252"/>
                <a:gd name="T21" fmla="*/ 273 h 284"/>
                <a:gd name="T22" fmla="*/ 126 w 252"/>
                <a:gd name="T23" fmla="*/ 284 h 284"/>
                <a:gd name="T24" fmla="*/ 181 w 252"/>
                <a:gd name="T25" fmla="*/ 273 h 284"/>
                <a:gd name="T26" fmla="*/ 221 w 252"/>
                <a:gd name="T27" fmla="*/ 243 h 284"/>
                <a:gd name="T28" fmla="*/ 245 w 252"/>
                <a:gd name="T29" fmla="*/ 198 h 284"/>
                <a:gd name="T30" fmla="*/ 252 w 252"/>
                <a:gd name="T31" fmla="*/ 142 h 284"/>
                <a:gd name="T32" fmla="*/ 245 w 252"/>
                <a:gd name="T33" fmla="*/ 87 h 284"/>
                <a:gd name="T34" fmla="*/ 193 w 252"/>
                <a:gd name="T35" fmla="*/ 142 h 284"/>
                <a:gd name="T36" fmla="*/ 176 w 252"/>
                <a:gd name="T37" fmla="*/ 213 h 284"/>
                <a:gd name="T38" fmla="*/ 126 w 252"/>
                <a:gd name="T39" fmla="*/ 237 h 284"/>
                <a:gd name="T40" fmla="*/ 76 w 252"/>
                <a:gd name="T41" fmla="*/ 213 h 284"/>
                <a:gd name="T42" fmla="*/ 60 w 252"/>
                <a:gd name="T43" fmla="*/ 142 h 284"/>
                <a:gd name="T44" fmla="*/ 76 w 252"/>
                <a:gd name="T45" fmla="*/ 72 h 284"/>
                <a:gd name="T46" fmla="*/ 126 w 252"/>
                <a:gd name="T47" fmla="*/ 48 h 284"/>
                <a:gd name="T48" fmla="*/ 176 w 252"/>
                <a:gd name="T49" fmla="*/ 72 h 284"/>
                <a:gd name="T50" fmla="*/ 193 w 252"/>
                <a:gd name="T51" fmla="*/ 14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2" h="284">
                  <a:moveTo>
                    <a:pt x="245" y="87"/>
                  </a:moveTo>
                  <a:cubicBezTo>
                    <a:pt x="240" y="69"/>
                    <a:pt x="232" y="54"/>
                    <a:pt x="221" y="42"/>
                  </a:cubicBezTo>
                  <a:cubicBezTo>
                    <a:pt x="211" y="29"/>
                    <a:pt x="197" y="19"/>
                    <a:pt x="181" y="12"/>
                  </a:cubicBezTo>
                  <a:cubicBezTo>
                    <a:pt x="166" y="4"/>
                    <a:pt x="147" y="0"/>
                    <a:pt x="126" y="0"/>
                  </a:cubicBezTo>
                  <a:cubicBezTo>
                    <a:pt x="105" y="0"/>
                    <a:pt x="86" y="4"/>
                    <a:pt x="71" y="12"/>
                  </a:cubicBezTo>
                  <a:cubicBezTo>
                    <a:pt x="55" y="19"/>
                    <a:pt x="41" y="29"/>
                    <a:pt x="31" y="42"/>
                  </a:cubicBezTo>
                  <a:cubicBezTo>
                    <a:pt x="20" y="54"/>
                    <a:pt x="12" y="69"/>
                    <a:pt x="7" y="87"/>
                  </a:cubicBezTo>
                  <a:cubicBezTo>
                    <a:pt x="2" y="104"/>
                    <a:pt x="0" y="122"/>
                    <a:pt x="0" y="142"/>
                  </a:cubicBezTo>
                  <a:cubicBezTo>
                    <a:pt x="0" y="162"/>
                    <a:pt x="2" y="181"/>
                    <a:pt x="7" y="198"/>
                  </a:cubicBezTo>
                  <a:cubicBezTo>
                    <a:pt x="12" y="215"/>
                    <a:pt x="20" y="230"/>
                    <a:pt x="31" y="243"/>
                  </a:cubicBezTo>
                  <a:cubicBezTo>
                    <a:pt x="41" y="255"/>
                    <a:pt x="55" y="265"/>
                    <a:pt x="71" y="273"/>
                  </a:cubicBezTo>
                  <a:cubicBezTo>
                    <a:pt x="86" y="280"/>
                    <a:pt x="105" y="284"/>
                    <a:pt x="126" y="284"/>
                  </a:cubicBezTo>
                  <a:cubicBezTo>
                    <a:pt x="147" y="284"/>
                    <a:pt x="166" y="280"/>
                    <a:pt x="181" y="273"/>
                  </a:cubicBezTo>
                  <a:cubicBezTo>
                    <a:pt x="197" y="265"/>
                    <a:pt x="211" y="255"/>
                    <a:pt x="221" y="243"/>
                  </a:cubicBezTo>
                  <a:cubicBezTo>
                    <a:pt x="232" y="230"/>
                    <a:pt x="240" y="215"/>
                    <a:pt x="245" y="198"/>
                  </a:cubicBezTo>
                  <a:cubicBezTo>
                    <a:pt x="250" y="181"/>
                    <a:pt x="252" y="162"/>
                    <a:pt x="252" y="142"/>
                  </a:cubicBezTo>
                  <a:cubicBezTo>
                    <a:pt x="252" y="122"/>
                    <a:pt x="250" y="104"/>
                    <a:pt x="245" y="87"/>
                  </a:cubicBezTo>
                  <a:moveTo>
                    <a:pt x="193" y="142"/>
                  </a:moveTo>
                  <a:cubicBezTo>
                    <a:pt x="193" y="172"/>
                    <a:pt x="187" y="196"/>
                    <a:pt x="176" y="213"/>
                  </a:cubicBezTo>
                  <a:cubicBezTo>
                    <a:pt x="165" y="229"/>
                    <a:pt x="149" y="237"/>
                    <a:pt x="126" y="237"/>
                  </a:cubicBezTo>
                  <a:cubicBezTo>
                    <a:pt x="103" y="237"/>
                    <a:pt x="87" y="229"/>
                    <a:pt x="76" y="213"/>
                  </a:cubicBezTo>
                  <a:cubicBezTo>
                    <a:pt x="65" y="196"/>
                    <a:pt x="60" y="172"/>
                    <a:pt x="60" y="142"/>
                  </a:cubicBezTo>
                  <a:cubicBezTo>
                    <a:pt x="60" y="112"/>
                    <a:pt x="65" y="89"/>
                    <a:pt x="76" y="72"/>
                  </a:cubicBezTo>
                  <a:cubicBezTo>
                    <a:pt x="87" y="56"/>
                    <a:pt x="103" y="48"/>
                    <a:pt x="126" y="48"/>
                  </a:cubicBezTo>
                  <a:cubicBezTo>
                    <a:pt x="149" y="48"/>
                    <a:pt x="165" y="56"/>
                    <a:pt x="176" y="72"/>
                  </a:cubicBezTo>
                  <a:cubicBezTo>
                    <a:pt x="187" y="89"/>
                    <a:pt x="193" y="112"/>
                    <a:pt x="193" y="14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69" name="Freeform 68"/>
            <p:cNvSpPr>
              <a:spLocks/>
            </p:cNvSpPr>
            <p:nvPr userDrawn="1"/>
          </p:nvSpPr>
          <p:spPr bwMode="auto">
            <a:xfrm>
              <a:off x="5566" y="1671"/>
              <a:ext cx="507" cy="670"/>
            </a:xfrm>
            <a:custGeom>
              <a:avLst/>
              <a:gdLst>
                <a:gd name="T0" fmla="*/ 199 w 214"/>
                <a:gd name="T1" fmla="*/ 229 h 283"/>
                <a:gd name="T2" fmla="*/ 193 w 214"/>
                <a:gd name="T3" fmla="*/ 226 h 283"/>
                <a:gd name="T4" fmla="*/ 169 w 214"/>
                <a:gd name="T5" fmla="*/ 233 h 283"/>
                <a:gd name="T6" fmla="*/ 140 w 214"/>
                <a:gd name="T7" fmla="*/ 235 h 283"/>
                <a:gd name="T8" fmla="*/ 81 w 214"/>
                <a:gd name="T9" fmla="*/ 213 h 283"/>
                <a:gd name="T10" fmla="*/ 59 w 214"/>
                <a:gd name="T11" fmla="*/ 142 h 283"/>
                <a:gd name="T12" fmla="*/ 79 w 214"/>
                <a:gd name="T13" fmla="*/ 74 h 283"/>
                <a:gd name="T14" fmla="*/ 136 w 214"/>
                <a:gd name="T15" fmla="*/ 49 h 283"/>
                <a:gd name="T16" fmla="*/ 191 w 214"/>
                <a:gd name="T17" fmla="*/ 56 h 283"/>
                <a:gd name="T18" fmla="*/ 197 w 214"/>
                <a:gd name="T19" fmla="*/ 53 h 283"/>
                <a:gd name="T20" fmla="*/ 210 w 214"/>
                <a:gd name="T21" fmla="*/ 18 h 283"/>
                <a:gd name="T22" fmla="*/ 206 w 214"/>
                <a:gd name="T23" fmla="*/ 11 h 283"/>
                <a:gd name="T24" fmla="*/ 172 w 214"/>
                <a:gd name="T25" fmla="*/ 3 h 283"/>
                <a:gd name="T26" fmla="*/ 133 w 214"/>
                <a:gd name="T27" fmla="*/ 0 h 283"/>
                <a:gd name="T28" fmla="*/ 75 w 214"/>
                <a:gd name="T29" fmla="*/ 11 h 283"/>
                <a:gd name="T30" fmla="*/ 34 w 214"/>
                <a:gd name="T31" fmla="*/ 41 h 283"/>
                <a:gd name="T32" fmla="*/ 9 w 214"/>
                <a:gd name="T33" fmla="*/ 86 h 283"/>
                <a:gd name="T34" fmla="*/ 0 w 214"/>
                <a:gd name="T35" fmla="*/ 142 h 283"/>
                <a:gd name="T36" fmla="*/ 35 w 214"/>
                <a:gd name="T37" fmla="*/ 245 h 283"/>
                <a:gd name="T38" fmla="*/ 137 w 214"/>
                <a:gd name="T39" fmla="*/ 283 h 283"/>
                <a:gd name="T40" fmla="*/ 210 w 214"/>
                <a:gd name="T41" fmla="*/ 270 h 283"/>
                <a:gd name="T42" fmla="*/ 212 w 214"/>
                <a:gd name="T43" fmla="*/ 264 h 283"/>
                <a:gd name="T44" fmla="*/ 199 w 214"/>
                <a:gd name="T45" fmla="*/ 229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4" h="283">
                  <a:moveTo>
                    <a:pt x="199" y="229"/>
                  </a:moveTo>
                  <a:cubicBezTo>
                    <a:pt x="198" y="224"/>
                    <a:pt x="193" y="226"/>
                    <a:pt x="193" y="226"/>
                  </a:cubicBezTo>
                  <a:cubicBezTo>
                    <a:pt x="185" y="229"/>
                    <a:pt x="177" y="231"/>
                    <a:pt x="169" y="233"/>
                  </a:cubicBezTo>
                  <a:cubicBezTo>
                    <a:pt x="160" y="234"/>
                    <a:pt x="151" y="235"/>
                    <a:pt x="140" y="235"/>
                  </a:cubicBezTo>
                  <a:cubicBezTo>
                    <a:pt x="115" y="235"/>
                    <a:pt x="95" y="227"/>
                    <a:pt x="81" y="213"/>
                  </a:cubicBezTo>
                  <a:cubicBezTo>
                    <a:pt x="67" y="198"/>
                    <a:pt x="59" y="174"/>
                    <a:pt x="59" y="142"/>
                  </a:cubicBezTo>
                  <a:cubicBezTo>
                    <a:pt x="59" y="113"/>
                    <a:pt x="66" y="91"/>
                    <a:pt x="79" y="74"/>
                  </a:cubicBezTo>
                  <a:cubicBezTo>
                    <a:pt x="91" y="57"/>
                    <a:pt x="111" y="49"/>
                    <a:pt x="136" y="49"/>
                  </a:cubicBezTo>
                  <a:cubicBezTo>
                    <a:pt x="158" y="49"/>
                    <a:pt x="174" y="51"/>
                    <a:pt x="191" y="56"/>
                  </a:cubicBezTo>
                  <a:cubicBezTo>
                    <a:pt x="191" y="56"/>
                    <a:pt x="195" y="58"/>
                    <a:pt x="197" y="53"/>
                  </a:cubicBezTo>
                  <a:cubicBezTo>
                    <a:pt x="201" y="40"/>
                    <a:pt x="205" y="31"/>
                    <a:pt x="210" y="18"/>
                  </a:cubicBezTo>
                  <a:cubicBezTo>
                    <a:pt x="211" y="14"/>
                    <a:pt x="208" y="12"/>
                    <a:pt x="206" y="11"/>
                  </a:cubicBezTo>
                  <a:cubicBezTo>
                    <a:pt x="200" y="9"/>
                    <a:pt x="184" y="5"/>
                    <a:pt x="172" y="3"/>
                  </a:cubicBezTo>
                  <a:cubicBezTo>
                    <a:pt x="161" y="1"/>
                    <a:pt x="148" y="0"/>
                    <a:pt x="133" y="0"/>
                  </a:cubicBezTo>
                  <a:cubicBezTo>
                    <a:pt x="111" y="0"/>
                    <a:pt x="92" y="4"/>
                    <a:pt x="75" y="11"/>
                  </a:cubicBezTo>
                  <a:cubicBezTo>
                    <a:pt x="59" y="19"/>
                    <a:pt x="45" y="29"/>
                    <a:pt x="34" y="41"/>
                  </a:cubicBezTo>
                  <a:cubicBezTo>
                    <a:pt x="23" y="54"/>
                    <a:pt x="14" y="69"/>
                    <a:pt x="9" y="86"/>
                  </a:cubicBezTo>
                  <a:cubicBezTo>
                    <a:pt x="3" y="103"/>
                    <a:pt x="0" y="122"/>
                    <a:pt x="0" y="142"/>
                  </a:cubicBezTo>
                  <a:cubicBezTo>
                    <a:pt x="0" y="185"/>
                    <a:pt x="12" y="220"/>
                    <a:pt x="35" y="245"/>
                  </a:cubicBezTo>
                  <a:cubicBezTo>
                    <a:pt x="58" y="270"/>
                    <a:pt x="92" y="283"/>
                    <a:pt x="137" y="283"/>
                  </a:cubicBezTo>
                  <a:cubicBezTo>
                    <a:pt x="163" y="283"/>
                    <a:pt x="190" y="278"/>
                    <a:pt x="210" y="270"/>
                  </a:cubicBezTo>
                  <a:cubicBezTo>
                    <a:pt x="210" y="270"/>
                    <a:pt x="214" y="268"/>
                    <a:pt x="212" y="264"/>
                  </a:cubicBezTo>
                  <a:lnTo>
                    <a:pt x="199" y="22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70" name="Freeform 69"/>
            <p:cNvSpPr>
              <a:spLocks noEditPoints="1"/>
            </p:cNvSpPr>
            <p:nvPr userDrawn="1"/>
          </p:nvSpPr>
          <p:spPr bwMode="auto">
            <a:xfrm>
              <a:off x="6108" y="1671"/>
              <a:ext cx="582" cy="672"/>
            </a:xfrm>
            <a:custGeom>
              <a:avLst/>
              <a:gdLst>
                <a:gd name="T0" fmla="*/ 235 w 246"/>
                <a:gd name="T1" fmla="*/ 77 h 284"/>
                <a:gd name="T2" fmla="*/ 213 w 246"/>
                <a:gd name="T3" fmla="*/ 36 h 284"/>
                <a:gd name="T4" fmla="*/ 179 w 246"/>
                <a:gd name="T5" fmla="*/ 11 h 284"/>
                <a:gd name="T6" fmla="*/ 129 w 246"/>
                <a:gd name="T7" fmla="*/ 0 h 284"/>
                <a:gd name="T8" fmla="*/ 71 w 246"/>
                <a:gd name="T9" fmla="*/ 12 h 284"/>
                <a:gd name="T10" fmla="*/ 31 w 246"/>
                <a:gd name="T11" fmla="*/ 42 h 284"/>
                <a:gd name="T12" fmla="*/ 7 w 246"/>
                <a:gd name="T13" fmla="*/ 88 h 284"/>
                <a:gd name="T14" fmla="*/ 0 w 246"/>
                <a:gd name="T15" fmla="*/ 144 h 284"/>
                <a:gd name="T16" fmla="*/ 8 w 246"/>
                <a:gd name="T17" fmla="*/ 200 h 284"/>
                <a:gd name="T18" fmla="*/ 33 w 246"/>
                <a:gd name="T19" fmla="*/ 244 h 284"/>
                <a:gd name="T20" fmla="*/ 77 w 246"/>
                <a:gd name="T21" fmla="*/ 273 h 284"/>
                <a:gd name="T22" fmla="*/ 141 w 246"/>
                <a:gd name="T23" fmla="*/ 284 h 284"/>
                <a:gd name="T24" fmla="*/ 229 w 246"/>
                <a:gd name="T25" fmla="*/ 266 h 284"/>
                <a:gd name="T26" fmla="*/ 230 w 246"/>
                <a:gd name="T27" fmla="*/ 258 h 284"/>
                <a:gd name="T28" fmla="*/ 219 w 246"/>
                <a:gd name="T29" fmla="*/ 226 h 284"/>
                <a:gd name="T30" fmla="*/ 212 w 246"/>
                <a:gd name="T31" fmla="*/ 223 h 284"/>
                <a:gd name="T32" fmla="*/ 140 w 246"/>
                <a:gd name="T33" fmla="*/ 236 h 284"/>
                <a:gd name="T34" fmla="*/ 80 w 246"/>
                <a:gd name="T35" fmla="*/ 215 h 284"/>
                <a:gd name="T36" fmla="*/ 60 w 246"/>
                <a:gd name="T37" fmla="*/ 157 h 284"/>
                <a:gd name="T38" fmla="*/ 235 w 246"/>
                <a:gd name="T39" fmla="*/ 157 h 284"/>
                <a:gd name="T40" fmla="*/ 240 w 246"/>
                <a:gd name="T41" fmla="*/ 152 h 284"/>
                <a:gd name="T42" fmla="*/ 235 w 246"/>
                <a:gd name="T43" fmla="*/ 77 h 284"/>
                <a:gd name="T44" fmla="*/ 61 w 246"/>
                <a:gd name="T45" fmla="*/ 113 h 284"/>
                <a:gd name="T46" fmla="*/ 75 w 246"/>
                <a:gd name="T47" fmla="*/ 72 h 284"/>
                <a:gd name="T48" fmla="*/ 125 w 246"/>
                <a:gd name="T49" fmla="*/ 47 h 284"/>
                <a:gd name="T50" fmla="*/ 174 w 246"/>
                <a:gd name="T51" fmla="*/ 72 h 284"/>
                <a:gd name="T52" fmla="*/ 186 w 246"/>
                <a:gd name="T53" fmla="*/ 113 h 284"/>
                <a:gd name="T54" fmla="*/ 61 w 246"/>
                <a:gd name="T55" fmla="*/ 113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46" h="284">
                  <a:moveTo>
                    <a:pt x="235" y="77"/>
                  </a:moveTo>
                  <a:cubicBezTo>
                    <a:pt x="231" y="60"/>
                    <a:pt x="220" y="44"/>
                    <a:pt x="213" y="36"/>
                  </a:cubicBezTo>
                  <a:cubicBezTo>
                    <a:pt x="201" y="24"/>
                    <a:pt x="190" y="15"/>
                    <a:pt x="179" y="11"/>
                  </a:cubicBezTo>
                  <a:cubicBezTo>
                    <a:pt x="165" y="4"/>
                    <a:pt x="148" y="0"/>
                    <a:pt x="129" y="0"/>
                  </a:cubicBezTo>
                  <a:cubicBezTo>
                    <a:pt x="107" y="0"/>
                    <a:pt x="87" y="4"/>
                    <a:pt x="71" y="12"/>
                  </a:cubicBezTo>
                  <a:cubicBezTo>
                    <a:pt x="55" y="19"/>
                    <a:pt x="42" y="30"/>
                    <a:pt x="31" y="42"/>
                  </a:cubicBezTo>
                  <a:cubicBezTo>
                    <a:pt x="20" y="55"/>
                    <a:pt x="12" y="71"/>
                    <a:pt x="7" y="88"/>
                  </a:cubicBezTo>
                  <a:cubicBezTo>
                    <a:pt x="2" y="105"/>
                    <a:pt x="0" y="124"/>
                    <a:pt x="0" y="144"/>
                  </a:cubicBezTo>
                  <a:cubicBezTo>
                    <a:pt x="0" y="164"/>
                    <a:pt x="2" y="183"/>
                    <a:pt x="8" y="200"/>
                  </a:cubicBezTo>
                  <a:cubicBezTo>
                    <a:pt x="13" y="217"/>
                    <a:pt x="21" y="232"/>
                    <a:pt x="33" y="244"/>
                  </a:cubicBezTo>
                  <a:cubicBezTo>
                    <a:pt x="44" y="257"/>
                    <a:pt x="59" y="266"/>
                    <a:pt x="77" y="273"/>
                  </a:cubicBezTo>
                  <a:cubicBezTo>
                    <a:pt x="95" y="280"/>
                    <a:pt x="116" y="284"/>
                    <a:pt x="141" y="284"/>
                  </a:cubicBezTo>
                  <a:cubicBezTo>
                    <a:pt x="191" y="283"/>
                    <a:pt x="218" y="272"/>
                    <a:pt x="229" y="266"/>
                  </a:cubicBezTo>
                  <a:cubicBezTo>
                    <a:pt x="231" y="265"/>
                    <a:pt x="232" y="263"/>
                    <a:pt x="230" y="258"/>
                  </a:cubicBezTo>
                  <a:cubicBezTo>
                    <a:pt x="219" y="226"/>
                    <a:pt x="219" y="226"/>
                    <a:pt x="219" y="226"/>
                  </a:cubicBezTo>
                  <a:cubicBezTo>
                    <a:pt x="217" y="221"/>
                    <a:pt x="212" y="223"/>
                    <a:pt x="212" y="223"/>
                  </a:cubicBezTo>
                  <a:cubicBezTo>
                    <a:pt x="200" y="227"/>
                    <a:pt x="182" y="236"/>
                    <a:pt x="140" y="236"/>
                  </a:cubicBezTo>
                  <a:cubicBezTo>
                    <a:pt x="113" y="235"/>
                    <a:pt x="93" y="227"/>
                    <a:pt x="80" y="215"/>
                  </a:cubicBezTo>
                  <a:cubicBezTo>
                    <a:pt x="67" y="202"/>
                    <a:pt x="61" y="183"/>
                    <a:pt x="60" y="157"/>
                  </a:cubicBezTo>
                  <a:cubicBezTo>
                    <a:pt x="235" y="157"/>
                    <a:pt x="235" y="157"/>
                    <a:pt x="235" y="157"/>
                  </a:cubicBezTo>
                  <a:cubicBezTo>
                    <a:pt x="235" y="157"/>
                    <a:pt x="240" y="157"/>
                    <a:pt x="240" y="152"/>
                  </a:cubicBezTo>
                  <a:cubicBezTo>
                    <a:pt x="240" y="150"/>
                    <a:pt x="246" y="116"/>
                    <a:pt x="235" y="77"/>
                  </a:cubicBezTo>
                  <a:close/>
                  <a:moveTo>
                    <a:pt x="61" y="113"/>
                  </a:moveTo>
                  <a:cubicBezTo>
                    <a:pt x="63" y="97"/>
                    <a:pt x="68" y="83"/>
                    <a:pt x="75" y="72"/>
                  </a:cubicBezTo>
                  <a:cubicBezTo>
                    <a:pt x="86" y="56"/>
                    <a:pt x="102" y="47"/>
                    <a:pt x="125" y="47"/>
                  </a:cubicBezTo>
                  <a:cubicBezTo>
                    <a:pt x="148" y="47"/>
                    <a:pt x="163" y="56"/>
                    <a:pt x="174" y="72"/>
                  </a:cubicBezTo>
                  <a:cubicBezTo>
                    <a:pt x="181" y="83"/>
                    <a:pt x="184" y="97"/>
                    <a:pt x="186" y="113"/>
                  </a:cubicBezTo>
                  <a:lnTo>
                    <a:pt x="61" y="11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71" name="Freeform 70"/>
            <p:cNvSpPr>
              <a:spLocks noEditPoints="1"/>
            </p:cNvSpPr>
            <p:nvPr userDrawn="1"/>
          </p:nvSpPr>
          <p:spPr bwMode="auto">
            <a:xfrm>
              <a:off x="2793" y="1671"/>
              <a:ext cx="581" cy="672"/>
            </a:xfrm>
            <a:custGeom>
              <a:avLst/>
              <a:gdLst>
                <a:gd name="T0" fmla="*/ 235 w 246"/>
                <a:gd name="T1" fmla="*/ 77 h 284"/>
                <a:gd name="T2" fmla="*/ 213 w 246"/>
                <a:gd name="T3" fmla="*/ 36 h 284"/>
                <a:gd name="T4" fmla="*/ 179 w 246"/>
                <a:gd name="T5" fmla="*/ 11 h 284"/>
                <a:gd name="T6" fmla="*/ 129 w 246"/>
                <a:gd name="T7" fmla="*/ 0 h 284"/>
                <a:gd name="T8" fmla="*/ 71 w 246"/>
                <a:gd name="T9" fmla="*/ 12 h 284"/>
                <a:gd name="T10" fmla="*/ 31 w 246"/>
                <a:gd name="T11" fmla="*/ 42 h 284"/>
                <a:gd name="T12" fmla="*/ 7 w 246"/>
                <a:gd name="T13" fmla="*/ 88 h 284"/>
                <a:gd name="T14" fmla="*/ 0 w 246"/>
                <a:gd name="T15" fmla="*/ 144 h 284"/>
                <a:gd name="T16" fmla="*/ 8 w 246"/>
                <a:gd name="T17" fmla="*/ 200 h 284"/>
                <a:gd name="T18" fmla="*/ 33 w 246"/>
                <a:gd name="T19" fmla="*/ 244 h 284"/>
                <a:gd name="T20" fmla="*/ 77 w 246"/>
                <a:gd name="T21" fmla="*/ 273 h 284"/>
                <a:gd name="T22" fmla="*/ 141 w 246"/>
                <a:gd name="T23" fmla="*/ 284 h 284"/>
                <a:gd name="T24" fmla="*/ 229 w 246"/>
                <a:gd name="T25" fmla="*/ 266 h 284"/>
                <a:gd name="T26" fmla="*/ 230 w 246"/>
                <a:gd name="T27" fmla="*/ 258 h 284"/>
                <a:gd name="T28" fmla="*/ 219 w 246"/>
                <a:gd name="T29" fmla="*/ 226 h 284"/>
                <a:gd name="T30" fmla="*/ 212 w 246"/>
                <a:gd name="T31" fmla="*/ 223 h 284"/>
                <a:gd name="T32" fmla="*/ 140 w 246"/>
                <a:gd name="T33" fmla="*/ 236 h 284"/>
                <a:gd name="T34" fmla="*/ 80 w 246"/>
                <a:gd name="T35" fmla="*/ 215 h 284"/>
                <a:gd name="T36" fmla="*/ 60 w 246"/>
                <a:gd name="T37" fmla="*/ 157 h 284"/>
                <a:gd name="T38" fmla="*/ 235 w 246"/>
                <a:gd name="T39" fmla="*/ 157 h 284"/>
                <a:gd name="T40" fmla="*/ 240 w 246"/>
                <a:gd name="T41" fmla="*/ 152 h 284"/>
                <a:gd name="T42" fmla="*/ 235 w 246"/>
                <a:gd name="T43" fmla="*/ 77 h 284"/>
                <a:gd name="T44" fmla="*/ 61 w 246"/>
                <a:gd name="T45" fmla="*/ 113 h 284"/>
                <a:gd name="T46" fmla="*/ 75 w 246"/>
                <a:gd name="T47" fmla="*/ 72 h 284"/>
                <a:gd name="T48" fmla="*/ 125 w 246"/>
                <a:gd name="T49" fmla="*/ 47 h 284"/>
                <a:gd name="T50" fmla="*/ 174 w 246"/>
                <a:gd name="T51" fmla="*/ 72 h 284"/>
                <a:gd name="T52" fmla="*/ 186 w 246"/>
                <a:gd name="T53" fmla="*/ 113 h 284"/>
                <a:gd name="T54" fmla="*/ 61 w 246"/>
                <a:gd name="T55" fmla="*/ 113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46" h="284">
                  <a:moveTo>
                    <a:pt x="235" y="77"/>
                  </a:moveTo>
                  <a:cubicBezTo>
                    <a:pt x="231" y="60"/>
                    <a:pt x="220" y="44"/>
                    <a:pt x="213" y="36"/>
                  </a:cubicBezTo>
                  <a:cubicBezTo>
                    <a:pt x="201" y="24"/>
                    <a:pt x="190" y="15"/>
                    <a:pt x="179" y="11"/>
                  </a:cubicBezTo>
                  <a:cubicBezTo>
                    <a:pt x="165" y="4"/>
                    <a:pt x="148" y="0"/>
                    <a:pt x="129" y="0"/>
                  </a:cubicBezTo>
                  <a:cubicBezTo>
                    <a:pt x="107" y="0"/>
                    <a:pt x="87" y="4"/>
                    <a:pt x="71" y="12"/>
                  </a:cubicBezTo>
                  <a:cubicBezTo>
                    <a:pt x="55" y="19"/>
                    <a:pt x="42" y="30"/>
                    <a:pt x="31" y="42"/>
                  </a:cubicBezTo>
                  <a:cubicBezTo>
                    <a:pt x="20" y="55"/>
                    <a:pt x="12" y="71"/>
                    <a:pt x="7" y="88"/>
                  </a:cubicBezTo>
                  <a:cubicBezTo>
                    <a:pt x="2" y="105"/>
                    <a:pt x="0" y="124"/>
                    <a:pt x="0" y="144"/>
                  </a:cubicBezTo>
                  <a:cubicBezTo>
                    <a:pt x="0" y="164"/>
                    <a:pt x="2" y="183"/>
                    <a:pt x="8" y="200"/>
                  </a:cubicBezTo>
                  <a:cubicBezTo>
                    <a:pt x="13" y="217"/>
                    <a:pt x="21" y="232"/>
                    <a:pt x="33" y="244"/>
                  </a:cubicBezTo>
                  <a:cubicBezTo>
                    <a:pt x="44" y="257"/>
                    <a:pt x="59" y="266"/>
                    <a:pt x="77" y="273"/>
                  </a:cubicBezTo>
                  <a:cubicBezTo>
                    <a:pt x="95" y="280"/>
                    <a:pt x="116" y="284"/>
                    <a:pt x="141" y="284"/>
                  </a:cubicBezTo>
                  <a:cubicBezTo>
                    <a:pt x="191" y="283"/>
                    <a:pt x="218" y="272"/>
                    <a:pt x="229" y="266"/>
                  </a:cubicBezTo>
                  <a:cubicBezTo>
                    <a:pt x="231" y="265"/>
                    <a:pt x="232" y="263"/>
                    <a:pt x="230" y="258"/>
                  </a:cubicBezTo>
                  <a:cubicBezTo>
                    <a:pt x="219" y="226"/>
                    <a:pt x="219" y="226"/>
                    <a:pt x="219" y="226"/>
                  </a:cubicBezTo>
                  <a:cubicBezTo>
                    <a:pt x="217" y="221"/>
                    <a:pt x="212" y="223"/>
                    <a:pt x="212" y="223"/>
                  </a:cubicBezTo>
                  <a:cubicBezTo>
                    <a:pt x="200" y="227"/>
                    <a:pt x="182" y="236"/>
                    <a:pt x="140" y="236"/>
                  </a:cubicBezTo>
                  <a:cubicBezTo>
                    <a:pt x="113" y="235"/>
                    <a:pt x="93" y="227"/>
                    <a:pt x="80" y="215"/>
                  </a:cubicBezTo>
                  <a:cubicBezTo>
                    <a:pt x="67" y="202"/>
                    <a:pt x="61" y="183"/>
                    <a:pt x="60" y="157"/>
                  </a:cubicBezTo>
                  <a:cubicBezTo>
                    <a:pt x="235" y="157"/>
                    <a:pt x="235" y="157"/>
                    <a:pt x="235" y="157"/>
                  </a:cubicBezTo>
                  <a:cubicBezTo>
                    <a:pt x="235" y="157"/>
                    <a:pt x="240" y="157"/>
                    <a:pt x="240" y="152"/>
                  </a:cubicBezTo>
                  <a:cubicBezTo>
                    <a:pt x="240" y="150"/>
                    <a:pt x="246" y="116"/>
                    <a:pt x="235" y="77"/>
                  </a:cubicBezTo>
                  <a:close/>
                  <a:moveTo>
                    <a:pt x="61" y="113"/>
                  </a:moveTo>
                  <a:cubicBezTo>
                    <a:pt x="63" y="97"/>
                    <a:pt x="68" y="83"/>
                    <a:pt x="75" y="72"/>
                  </a:cubicBezTo>
                  <a:cubicBezTo>
                    <a:pt x="86" y="56"/>
                    <a:pt x="102" y="47"/>
                    <a:pt x="125" y="47"/>
                  </a:cubicBezTo>
                  <a:cubicBezTo>
                    <a:pt x="148" y="47"/>
                    <a:pt x="163" y="56"/>
                    <a:pt x="174" y="72"/>
                  </a:cubicBezTo>
                  <a:cubicBezTo>
                    <a:pt x="181" y="83"/>
                    <a:pt x="184" y="97"/>
                    <a:pt x="186" y="113"/>
                  </a:cubicBezTo>
                  <a:lnTo>
                    <a:pt x="61" y="11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72" name="Freeform 71"/>
            <p:cNvSpPr>
              <a:spLocks noEditPoints="1"/>
            </p:cNvSpPr>
            <p:nvPr userDrawn="1"/>
          </p:nvSpPr>
          <p:spPr bwMode="auto">
            <a:xfrm>
              <a:off x="1870" y="1671"/>
              <a:ext cx="537" cy="672"/>
            </a:xfrm>
            <a:custGeom>
              <a:avLst/>
              <a:gdLst>
                <a:gd name="T0" fmla="*/ 142 w 227"/>
                <a:gd name="T1" fmla="*/ 105 h 284"/>
                <a:gd name="T2" fmla="*/ 115 w 227"/>
                <a:gd name="T3" fmla="*/ 104 h 284"/>
                <a:gd name="T4" fmla="*/ 72 w 227"/>
                <a:gd name="T5" fmla="*/ 110 h 284"/>
                <a:gd name="T6" fmla="*/ 35 w 227"/>
                <a:gd name="T7" fmla="*/ 127 h 284"/>
                <a:gd name="T8" fmla="*/ 10 w 227"/>
                <a:gd name="T9" fmla="*/ 156 h 284"/>
                <a:gd name="T10" fmla="*/ 0 w 227"/>
                <a:gd name="T11" fmla="*/ 196 h 284"/>
                <a:gd name="T12" fmla="*/ 8 w 227"/>
                <a:gd name="T13" fmla="*/ 236 h 284"/>
                <a:gd name="T14" fmla="*/ 31 w 227"/>
                <a:gd name="T15" fmla="*/ 263 h 284"/>
                <a:gd name="T16" fmla="*/ 67 w 227"/>
                <a:gd name="T17" fmla="*/ 279 h 284"/>
                <a:gd name="T18" fmla="*/ 113 w 227"/>
                <a:gd name="T19" fmla="*/ 284 h 284"/>
                <a:gd name="T20" fmla="*/ 166 w 227"/>
                <a:gd name="T21" fmla="*/ 279 h 284"/>
                <a:gd name="T22" fmla="*/ 210 w 227"/>
                <a:gd name="T23" fmla="*/ 271 h 284"/>
                <a:gd name="T24" fmla="*/ 223 w 227"/>
                <a:gd name="T25" fmla="*/ 267 h 284"/>
                <a:gd name="T26" fmla="*/ 227 w 227"/>
                <a:gd name="T27" fmla="*/ 262 h 284"/>
                <a:gd name="T28" fmla="*/ 227 w 227"/>
                <a:gd name="T29" fmla="*/ 102 h 284"/>
                <a:gd name="T30" fmla="*/ 199 w 227"/>
                <a:gd name="T31" fmla="*/ 24 h 284"/>
                <a:gd name="T32" fmla="*/ 118 w 227"/>
                <a:gd name="T33" fmla="*/ 0 h 284"/>
                <a:gd name="T34" fmla="*/ 72 w 227"/>
                <a:gd name="T35" fmla="*/ 4 h 284"/>
                <a:gd name="T36" fmla="*/ 18 w 227"/>
                <a:gd name="T37" fmla="*/ 24 h 284"/>
                <a:gd name="T38" fmla="*/ 16 w 227"/>
                <a:gd name="T39" fmla="*/ 31 h 284"/>
                <a:gd name="T40" fmla="*/ 28 w 227"/>
                <a:gd name="T41" fmla="*/ 64 h 284"/>
                <a:gd name="T42" fmla="*/ 34 w 227"/>
                <a:gd name="T43" fmla="*/ 67 h 284"/>
                <a:gd name="T44" fmla="*/ 37 w 227"/>
                <a:gd name="T45" fmla="*/ 66 h 284"/>
                <a:gd name="T46" fmla="*/ 113 w 227"/>
                <a:gd name="T47" fmla="*/ 48 h 284"/>
                <a:gd name="T48" fmla="*/ 157 w 227"/>
                <a:gd name="T49" fmla="*/ 59 h 284"/>
                <a:gd name="T50" fmla="*/ 171 w 227"/>
                <a:gd name="T51" fmla="*/ 101 h 284"/>
                <a:gd name="T52" fmla="*/ 171 w 227"/>
                <a:gd name="T53" fmla="*/ 109 h 284"/>
                <a:gd name="T54" fmla="*/ 142 w 227"/>
                <a:gd name="T55" fmla="*/ 105 h 284"/>
                <a:gd name="T56" fmla="*/ 72 w 227"/>
                <a:gd name="T57" fmla="*/ 228 h 284"/>
                <a:gd name="T58" fmla="*/ 62 w 227"/>
                <a:gd name="T59" fmla="*/ 218 h 284"/>
                <a:gd name="T60" fmla="*/ 57 w 227"/>
                <a:gd name="T61" fmla="*/ 195 h 284"/>
                <a:gd name="T62" fmla="*/ 73 w 227"/>
                <a:gd name="T63" fmla="*/ 161 h 284"/>
                <a:gd name="T64" fmla="*/ 123 w 227"/>
                <a:gd name="T65" fmla="*/ 148 h 284"/>
                <a:gd name="T66" fmla="*/ 171 w 227"/>
                <a:gd name="T67" fmla="*/ 152 h 284"/>
                <a:gd name="T68" fmla="*/ 171 w 227"/>
                <a:gd name="T69" fmla="*/ 232 h 284"/>
                <a:gd name="T70" fmla="*/ 171 w 227"/>
                <a:gd name="T71" fmla="*/ 232 h 284"/>
                <a:gd name="T72" fmla="*/ 124 w 227"/>
                <a:gd name="T73" fmla="*/ 238 h 284"/>
                <a:gd name="T74" fmla="*/ 72 w 227"/>
                <a:gd name="T75" fmla="*/ 228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27" h="284">
                  <a:moveTo>
                    <a:pt x="142" y="105"/>
                  </a:moveTo>
                  <a:cubicBezTo>
                    <a:pt x="135" y="105"/>
                    <a:pt x="126" y="104"/>
                    <a:pt x="115" y="104"/>
                  </a:cubicBezTo>
                  <a:cubicBezTo>
                    <a:pt x="100" y="104"/>
                    <a:pt x="85" y="106"/>
                    <a:pt x="72" y="110"/>
                  </a:cubicBezTo>
                  <a:cubicBezTo>
                    <a:pt x="58" y="114"/>
                    <a:pt x="46" y="119"/>
                    <a:pt x="35" y="127"/>
                  </a:cubicBezTo>
                  <a:cubicBezTo>
                    <a:pt x="24" y="134"/>
                    <a:pt x="16" y="144"/>
                    <a:pt x="10" y="156"/>
                  </a:cubicBezTo>
                  <a:cubicBezTo>
                    <a:pt x="4" y="167"/>
                    <a:pt x="0" y="181"/>
                    <a:pt x="0" y="196"/>
                  </a:cubicBezTo>
                  <a:cubicBezTo>
                    <a:pt x="0" y="212"/>
                    <a:pt x="3" y="225"/>
                    <a:pt x="8" y="236"/>
                  </a:cubicBezTo>
                  <a:cubicBezTo>
                    <a:pt x="14" y="247"/>
                    <a:pt x="21" y="256"/>
                    <a:pt x="31" y="263"/>
                  </a:cubicBezTo>
                  <a:cubicBezTo>
                    <a:pt x="41" y="270"/>
                    <a:pt x="53" y="276"/>
                    <a:pt x="67" y="279"/>
                  </a:cubicBezTo>
                  <a:cubicBezTo>
                    <a:pt x="81" y="282"/>
                    <a:pt x="96" y="284"/>
                    <a:pt x="113" y="284"/>
                  </a:cubicBezTo>
                  <a:cubicBezTo>
                    <a:pt x="131" y="284"/>
                    <a:pt x="149" y="282"/>
                    <a:pt x="166" y="279"/>
                  </a:cubicBezTo>
                  <a:cubicBezTo>
                    <a:pt x="184" y="276"/>
                    <a:pt x="205" y="272"/>
                    <a:pt x="210" y="271"/>
                  </a:cubicBezTo>
                  <a:cubicBezTo>
                    <a:pt x="216" y="269"/>
                    <a:pt x="223" y="267"/>
                    <a:pt x="223" y="267"/>
                  </a:cubicBezTo>
                  <a:cubicBezTo>
                    <a:pt x="227" y="266"/>
                    <a:pt x="227" y="262"/>
                    <a:pt x="227" y="262"/>
                  </a:cubicBezTo>
                  <a:cubicBezTo>
                    <a:pt x="227" y="102"/>
                    <a:pt x="227" y="102"/>
                    <a:pt x="227" y="102"/>
                  </a:cubicBezTo>
                  <a:cubicBezTo>
                    <a:pt x="227" y="67"/>
                    <a:pt x="217" y="40"/>
                    <a:pt x="199" y="24"/>
                  </a:cubicBezTo>
                  <a:cubicBezTo>
                    <a:pt x="180" y="8"/>
                    <a:pt x="153" y="0"/>
                    <a:pt x="118" y="0"/>
                  </a:cubicBezTo>
                  <a:cubicBezTo>
                    <a:pt x="105" y="0"/>
                    <a:pt x="84" y="2"/>
                    <a:pt x="72" y="4"/>
                  </a:cubicBezTo>
                  <a:cubicBezTo>
                    <a:pt x="72" y="4"/>
                    <a:pt x="33" y="12"/>
                    <a:pt x="18" y="24"/>
                  </a:cubicBezTo>
                  <a:cubicBezTo>
                    <a:pt x="18" y="24"/>
                    <a:pt x="14" y="26"/>
                    <a:pt x="16" y="31"/>
                  </a:cubicBezTo>
                  <a:cubicBezTo>
                    <a:pt x="28" y="64"/>
                    <a:pt x="28" y="64"/>
                    <a:pt x="28" y="64"/>
                  </a:cubicBezTo>
                  <a:cubicBezTo>
                    <a:pt x="30" y="69"/>
                    <a:pt x="34" y="67"/>
                    <a:pt x="34" y="67"/>
                  </a:cubicBezTo>
                  <a:cubicBezTo>
                    <a:pt x="34" y="67"/>
                    <a:pt x="35" y="67"/>
                    <a:pt x="37" y="66"/>
                  </a:cubicBezTo>
                  <a:cubicBezTo>
                    <a:pt x="71" y="48"/>
                    <a:pt x="113" y="48"/>
                    <a:pt x="113" y="48"/>
                  </a:cubicBezTo>
                  <a:cubicBezTo>
                    <a:pt x="132" y="48"/>
                    <a:pt x="147" y="52"/>
                    <a:pt x="157" y="59"/>
                  </a:cubicBezTo>
                  <a:cubicBezTo>
                    <a:pt x="166" y="67"/>
                    <a:pt x="171" y="78"/>
                    <a:pt x="171" y="101"/>
                  </a:cubicBezTo>
                  <a:cubicBezTo>
                    <a:pt x="171" y="109"/>
                    <a:pt x="171" y="109"/>
                    <a:pt x="171" y="109"/>
                  </a:cubicBezTo>
                  <a:cubicBezTo>
                    <a:pt x="156" y="106"/>
                    <a:pt x="142" y="105"/>
                    <a:pt x="142" y="105"/>
                  </a:cubicBezTo>
                  <a:close/>
                  <a:moveTo>
                    <a:pt x="72" y="228"/>
                  </a:moveTo>
                  <a:cubicBezTo>
                    <a:pt x="66" y="223"/>
                    <a:pt x="65" y="221"/>
                    <a:pt x="62" y="218"/>
                  </a:cubicBezTo>
                  <a:cubicBezTo>
                    <a:pt x="59" y="212"/>
                    <a:pt x="57" y="205"/>
                    <a:pt x="57" y="195"/>
                  </a:cubicBezTo>
                  <a:cubicBezTo>
                    <a:pt x="57" y="180"/>
                    <a:pt x="62" y="169"/>
                    <a:pt x="73" y="161"/>
                  </a:cubicBezTo>
                  <a:cubicBezTo>
                    <a:pt x="73" y="161"/>
                    <a:pt x="88" y="148"/>
                    <a:pt x="123" y="148"/>
                  </a:cubicBezTo>
                  <a:cubicBezTo>
                    <a:pt x="149" y="149"/>
                    <a:pt x="171" y="152"/>
                    <a:pt x="171" y="152"/>
                  </a:cubicBezTo>
                  <a:cubicBezTo>
                    <a:pt x="171" y="232"/>
                    <a:pt x="171" y="232"/>
                    <a:pt x="171" y="232"/>
                  </a:cubicBezTo>
                  <a:cubicBezTo>
                    <a:pt x="171" y="232"/>
                    <a:pt x="171" y="232"/>
                    <a:pt x="171" y="232"/>
                  </a:cubicBezTo>
                  <a:cubicBezTo>
                    <a:pt x="171" y="232"/>
                    <a:pt x="149" y="237"/>
                    <a:pt x="124" y="238"/>
                  </a:cubicBezTo>
                  <a:cubicBezTo>
                    <a:pt x="88" y="240"/>
                    <a:pt x="72" y="228"/>
                    <a:pt x="72" y="22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73" name="Freeform 72"/>
            <p:cNvSpPr>
              <a:spLocks/>
            </p:cNvSpPr>
            <p:nvPr userDrawn="1"/>
          </p:nvSpPr>
          <p:spPr bwMode="auto">
            <a:xfrm>
              <a:off x="5162" y="1676"/>
              <a:ext cx="386" cy="653"/>
            </a:xfrm>
            <a:custGeom>
              <a:avLst/>
              <a:gdLst>
                <a:gd name="T0" fmla="*/ 162 w 163"/>
                <a:gd name="T1" fmla="*/ 13 h 276"/>
                <a:gd name="T2" fmla="*/ 159 w 163"/>
                <a:gd name="T3" fmla="*/ 7 h 276"/>
                <a:gd name="T4" fmla="*/ 130 w 163"/>
                <a:gd name="T5" fmla="*/ 2 h 276"/>
                <a:gd name="T6" fmla="*/ 85 w 163"/>
                <a:gd name="T7" fmla="*/ 9 h 276"/>
                <a:gd name="T8" fmla="*/ 55 w 163"/>
                <a:gd name="T9" fmla="*/ 31 h 276"/>
                <a:gd name="T10" fmla="*/ 55 w 163"/>
                <a:gd name="T11" fmla="*/ 9 h 276"/>
                <a:gd name="T12" fmla="*/ 50 w 163"/>
                <a:gd name="T13" fmla="*/ 4 h 276"/>
                <a:gd name="T14" fmla="*/ 5 w 163"/>
                <a:gd name="T15" fmla="*/ 4 h 276"/>
                <a:gd name="T16" fmla="*/ 0 w 163"/>
                <a:gd name="T17" fmla="*/ 9 h 276"/>
                <a:gd name="T18" fmla="*/ 0 w 163"/>
                <a:gd name="T19" fmla="*/ 270 h 276"/>
                <a:gd name="T20" fmla="*/ 6 w 163"/>
                <a:gd name="T21" fmla="*/ 276 h 276"/>
                <a:gd name="T22" fmla="*/ 52 w 163"/>
                <a:gd name="T23" fmla="*/ 276 h 276"/>
                <a:gd name="T24" fmla="*/ 57 w 163"/>
                <a:gd name="T25" fmla="*/ 270 h 276"/>
                <a:gd name="T26" fmla="*/ 57 w 163"/>
                <a:gd name="T27" fmla="*/ 140 h 276"/>
                <a:gd name="T28" fmla="*/ 63 w 163"/>
                <a:gd name="T29" fmla="*/ 94 h 276"/>
                <a:gd name="T30" fmla="*/ 78 w 163"/>
                <a:gd name="T31" fmla="*/ 68 h 276"/>
                <a:gd name="T32" fmla="*/ 100 w 163"/>
                <a:gd name="T33" fmla="*/ 55 h 276"/>
                <a:gd name="T34" fmla="*/ 123 w 163"/>
                <a:gd name="T35" fmla="*/ 52 h 276"/>
                <a:gd name="T36" fmla="*/ 142 w 163"/>
                <a:gd name="T37" fmla="*/ 54 h 276"/>
                <a:gd name="T38" fmla="*/ 149 w 163"/>
                <a:gd name="T39" fmla="*/ 50 h 276"/>
                <a:gd name="T40" fmla="*/ 162 w 163"/>
                <a:gd name="T41" fmla="*/ 13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76">
                  <a:moveTo>
                    <a:pt x="162" y="13"/>
                  </a:moveTo>
                  <a:cubicBezTo>
                    <a:pt x="163" y="9"/>
                    <a:pt x="161" y="7"/>
                    <a:pt x="159" y="7"/>
                  </a:cubicBezTo>
                  <a:cubicBezTo>
                    <a:pt x="156" y="5"/>
                    <a:pt x="142" y="2"/>
                    <a:pt x="130" y="2"/>
                  </a:cubicBezTo>
                  <a:cubicBezTo>
                    <a:pt x="108" y="0"/>
                    <a:pt x="96" y="4"/>
                    <a:pt x="85" y="9"/>
                  </a:cubicBezTo>
                  <a:cubicBezTo>
                    <a:pt x="74" y="14"/>
                    <a:pt x="62" y="22"/>
                    <a:pt x="55" y="31"/>
                  </a:cubicBezTo>
                  <a:cubicBezTo>
                    <a:pt x="55" y="9"/>
                    <a:pt x="55" y="9"/>
                    <a:pt x="55" y="9"/>
                  </a:cubicBezTo>
                  <a:cubicBezTo>
                    <a:pt x="55" y="6"/>
                    <a:pt x="53" y="4"/>
                    <a:pt x="50" y="4"/>
                  </a:cubicBezTo>
                  <a:cubicBezTo>
                    <a:pt x="5" y="4"/>
                    <a:pt x="5" y="4"/>
                    <a:pt x="5" y="4"/>
                  </a:cubicBezTo>
                  <a:cubicBezTo>
                    <a:pt x="3" y="4"/>
                    <a:pt x="0" y="6"/>
                    <a:pt x="0" y="9"/>
                  </a:cubicBezTo>
                  <a:cubicBezTo>
                    <a:pt x="0" y="270"/>
                    <a:pt x="0" y="270"/>
                    <a:pt x="0" y="270"/>
                  </a:cubicBezTo>
                  <a:cubicBezTo>
                    <a:pt x="0" y="273"/>
                    <a:pt x="3" y="276"/>
                    <a:pt x="6" y="276"/>
                  </a:cubicBezTo>
                  <a:cubicBezTo>
                    <a:pt x="52" y="276"/>
                    <a:pt x="52" y="276"/>
                    <a:pt x="52" y="276"/>
                  </a:cubicBezTo>
                  <a:cubicBezTo>
                    <a:pt x="55" y="276"/>
                    <a:pt x="57" y="273"/>
                    <a:pt x="57" y="270"/>
                  </a:cubicBezTo>
                  <a:cubicBezTo>
                    <a:pt x="57" y="140"/>
                    <a:pt x="57" y="140"/>
                    <a:pt x="57" y="140"/>
                  </a:cubicBezTo>
                  <a:cubicBezTo>
                    <a:pt x="57" y="123"/>
                    <a:pt x="59" y="105"/>
                    <a:pt x="63" y="94"/>
                  </a:cubicBezTo>
                  <a:cubicBezTo>
                    <a:pt x="67" y="83"/>
                    <a:pt x="72" y="75"/>
                    <a:pt x="78" y="68"/>
                  </a:cubicBezTo>
                  <a:cubicBezTo>
                    <a:pt x="85" y="62"/>
                    <a:pt x="92" y="58"/>
                    <a:pt x="100" y="55"/>
                  </a:cubicBezTo>
                  <a:cubicBezTo>
                    <a:pt x="108" y="53"/>
                    <a:pt x="117" y="52"/>
                    <a:pt x="123" y="52"/>
                  </a:cubicBezTo>
                  <a:cubicBezTo>
                    <a:pt x="132" y="52"/>
                    <a:pt x="142" y="54"/>
                    <a:pt x="142" y="54"/>
                  </a:cubicBezTo>
                  <a:cubicBezTo>
                    <a:pt x="146" y="55"/>
                    <a:pt x="148" y="53"/>
                    <a:pt x="149" y="50"/>
                  </a:cubicBezTo>
                  <a:cubicBezTo>
                    <a:pt x="152" y="42"/>
                    <a:pt x="160" y="18"/>
                    <a:pt x="162" y="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74" name="Freeform 73"/>
            <p:cNvSpPr>
              <a:spLocks/>
            </p:cNvSpPr>
            <p:nvPr userDrawn="1"/>
          </p:nvSpPr>
          <p:spPr bwMode="auto">
            <a:xfrm>
              <a:off x="3807" y="1406"/>
              <a:ext cx="728" cy="1219"/>
            </a:xfrm>
            <a:custGeom>
              <a:avLst/>
              <a:gdLst>
                <a:gd name="T0" fmla="*/ 303 w 308"/>
                <a:gd name="T1" fmla="*/ 6 h 515"/>
                <a:gd name="T2" fmla="*/ 286 w 308"/>
                <a:gd name="T3" fmla="*/ 2 h 515"/>
                <a:gd name="T4" fmla="*/ 262 w 308"/>
                <a:gd name="T5" fmla="*/ 0 h 515"/>
                <a:gd name="T6" fmla="*/ 188 w 308"/>
                <a:gd name="T7" fmla="*/ 27 h 515"/>
                <a:gd name="T8" fmla="*/ 153 w 308"/>
                <a:gd name="T9" fmla="*/ 106 h 515"/>
                <a:gd name="T10" fmla="*/ 151 w 308"/>
                <a:gd name="T11" fmla="*/ 118 h 515"/>
                <a:gd name="T12" fmla="*/ 111 w 308"/>
                <a:gd name="T13" fmla="*/ 118 h 515"/>
                <a:gd name="T14" fmla="*/ 105 w 308"/>
                <a:gd name="T15" fmla="*/ 123 h 515"/>
                <a:gd name="T16" fmla="*/ 99 w 308"/>
                <a:gd name="T17" fmla="*/ 159 h 515"/>
                <a:gd name="T18" fmla="*/ 104 w 308"/>
                <a:gd name="T19" fmla="*/ 165 h 515"/>
                <a:gd name="T20" fmla="*/ 143 w 308"/>
                <a:gd name="T21" fmla="*/ 165 h 515"/>
                <a:gd name="T22" fmla="*/ 104 w 308"/>
                <a:gd name="T23" fmla="*/ 384 h 515"/>
                <a:gd name="T24" fmla="*/ 93 w 308"/>
                <a:gd name="T25" fmla="*/ 427 h 515"/>
                <a:gd name="T26" fmla="*/ 81 w 308"/>
                <a:gd name="T27" fmla="*/ 452 h 515"/>
                <a:gd name="T28" fmla="*/ 65 w 308"/>
                <a:gd name="T29" fmla="*/ 464 h 515"/>
                <a:gd name="T30" fmla="*/ 44 w 308"/>
                <a:gd name="T31" fmla="*/ 467 h 515"/>
                <a:gd name="T32" fmla="*/ 30 w 308"/>
                <a:gd name="T33" fmla="*/ 466 h 515"/>
                <a:gd name="T34" fmla="*/ 21 w 308"/>
                <a:gd name="T35" fmla="*/ 463 h 515"/>
                <a:gd name="T36" fmla="*/ 15 w 308"/>
                <a:gd name="T37" fmla="*/ 466 h 515"/>
                <a:gd name="T38" fmla="*/ 2 w 308"/>
                <a:gd name="T39" fmla="*/ 501 h 515"/>
                <a:gd name="T40" fmla="*/ 4 w 308"/>
                <a:gd name="T41" fmla="*/ 508 h 515"/>
                <a:gd name="T42" fmla="*/ 20 w 308"/>
                <a:gd name="T43" fmla="*/ 513 h 515"/>
                <a:gd name="T44" fmla="*/ 46 w 308"/>
                <a:gd name="T45" fmla="*/ 515 h 515"/>
                <a:gd name="T46" fmla="*/ 89 w 308"/>
                <a:gd name="T47" fmla="*/ 509 h 515"/>
                <a:gd name="T48" fmla="*/ 121 w 308"/>
                <a:gd name="T49" fmla="*/ 486 h 515"/>
                <a:gd name="T50" fmla="*/ 144 w 308"/>
                <a:gd name="T51" fmla="*/ 447 h 515"/>
                <a:gd name="T52" fmla="*/ 159 w 308"/>
                <a:gd name="T53" fmla="*/ 388 h 515"/>
                <a:gd name="T54" fmla="*/ 199 w 308"/>
                <a:gd name="T55" fmla="*/ 165 h 515"/>
                <a:gd name="T56" fmla="*/ 257 w 308"/>
                <a:gd name="T57" fmla="*/ 165 h 515"/>
                <a:gd name="T58" fmla="*/ 262 w 308"/>
                <a:gd name="T59" fmla="*/ 160 h 515"/>
                <a:gd name="T60" fmla="*/ 269 w 308"/>
                <a:gd name="T61" fmla="*/ 123 h 515"/>
                <a:gd name="T62" fmla="*/ 263 w 308"/>
                <a:gd name="T63" fmla="*/ 118 h 515"/>
                <a:gd name="T64" fmla="*/ 207 w 308"/>
                <a:gd name="T65" fmla="*/ 118 h 515"/>
                <a:gd name="T66" fmla="*/ 217 w 308"/>
                <a:gd name="T67" fmla="*/ 78 h 515"/>
                <a:gd name="T68" fmla="*/ 229 w 308"/>
                <a:gd name="T69" fmla="*/ 60 h 515"/>
                <a:gd name="T70" fmla="*/ 243 w 308"/>
                <a:gd name="T71" fmla="*/ 51 h 515"/>
                <a:gd name="T72" fmla="*/ 262 w 308"/>
                <a:gd name="T73" fmla="*/ 48 h 515"/>
                <a:gd name="T74" fmla="*/ 277 w 308"/>
                <a:gd name="T75" fmla="*/ 49 h 515"/>
                <a:gd name="T76" fmla="*/ 286 w 308"/>
                <a:gd name="T77" fmla="*/ 51 h 515"/>
                <a:gd name="T78" fmla="*/ 293 w 308"/>
                <a:gd name="T79" fmla="*/ 49 h 515"/>
                <a:gd name="T80" fmla="*/ 307 w 308"/>
                <a:gd name="T81" fmla="*/ 12 h 515"/>
                <a:gd name="T82" fmla="*/ 303 w 308"/>
                <a:gd name="T83" fmla="*/ 6 h 5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08" h="515">
                  <a:moveTo>
                    <a:pt x="303" y="6"/>
                  </a:moveTo>
                  <a:cubicBezTo>
                    <a:pt x="298" y="4"/>
                    <a:pt x="293" y="3"/>
                    <a:pt x="286" y="2"/>
                  </a:cubicBezTo>
                  <a:cubicBezTo>
                    <a:pt x="279" y="1"/>
                    <a:pt x="271" y="0"/>
                    <a:pt x="262" y="0"/>
                  </a:cubicBezTo>
                  <a:cubicBezTo>
                    <a:pt x="231" y="0"/>
                    <a:pt x="206" y="9"/>
                    <a:pt x="188" y="27"/>
                  </a:cubicBezTo>
                  <a:cubicBezTo>
                    <a:pt x="171" y="44"/>
                    <a:pt x="159" y="71"/>
                    <a:pt x="153" y="106"/>
                  </a:cubicBezTo>
                  <a:cubicBezTo>
                    <a:pt x="151" y="118"/>
                    <a:pt x="151" y="118"/>
                    <a:pt x="151" y="118"/>
                  </a:cubicBezTo>
                  <a:cubicBezTo>
                    <a:pt x="111" y="118"/>
                    <a:pt x="111" y="118"/>
                    <a:pt x="111" y="118"/>
                  </a:cubicBezTo>
                  <a:cubicBezTo>
                    <a:pt x="111" y="118"/>
                    <a:pt x="106" y="118"/>
                    <a:pt x="105" y="123"/>
                  </a:cubicBezTo>
                  <a:cubicBezTo>
                    <a:pt x="99" y="159"/>
                    <a:pt x="99" y="159"/>
                    <a:pt x="99" y="159"/>
                  </a:cubicBezTo>
                  <a:cubicBezTo>
                    <a:pt x="98" y="163"/>
                    <a:pt x="100" y="165"/>
                    <a:pt x="104" y="165"/>
                  </a:cubicBezTo>
                  <a:cubicBezTo>
                    <a:pt x="143" y="165"/>
                    <a:pt x="143" y="165"/>
                    <a:pt x="143" y="165"/>
                  </a:cubicBezTo>
                  <a:cubicBezTo>
                    <a:pt x="104" y="384"/>
                    <a:pt x="104" y="384"/>
                    <a:pt x="104" y="384"/>
                  </a:cubicBezTo>
                  <a:cubicBezTo>
                    <a:pt x="101" y="402"/>
                    <a:pt x="97" y="416"/>
                    <a:pt x="93" y="427"/>
                  </a:cubicBezTo>
                  <a:cubicBezTo>
                    <a:pt x="89" y="438"/>
                    <a:pt x="86" y="446"/>
                    <a:pt x="81" y="452"/>
                  </a:cubicBezTo>
                  <a:cubicBezTo>
                    <a:pt x="77" y="458"/>
                    <a:pt x="72" y="462"/>
                    <a:pt x="65" y="464"/>
                  </a:cubicBezTo>
                  <a:cubicBezTo>
                    <a:pt x="59" y="466"/>
                    <a:pt x="52" y="467"/>
                    <a:pt x="44" y="467"/>
                  </a:cubicBezTo>
                  <a:cubicBezTo>
                    <a:pt x="40" y="467"/>
                    <a:pt x="35" y="467"/>
                    <a:pt x="30" y="466"/>
                  </a:cubicBezTo>
                  <a:cubicBezTo>
                    <a:pt x="26" y="465"/>
                    <a:pt x="24" y="464"/>
                    <a:pt x="21" y="463"/>
                  </a:cubicBezTo>
                  <a:cubicBezTo>
                    <a:pt x="21" y="463"/>
                    <a:pt x="16" y="461"/>
                    <a:pt x="15" y="466"/>
                  </a:cubicBezTo>
                  <a:cubicBezTo>
                    <a:pt x="13" y="469"/>
                    <a:pt x="3" y="498"/>
                    <a:pt x="2" y="501"/>
                  </a:cubicBezTo>
                  <a:cubicBezTo>
                    <a:pt x="0" y="505"/>
                    <a:pt x="2" y="507"/>
                    <a:pt x="4" y="508"/>
                  </a:cubicBezTo>
                  <a:cubicBezTo>
                    <a:pt x="10" y="510"/>
                    <a:pt x="13" y="511"/>
                    <a:pt x="20" y="513"/>
                  </a:cubicBezTo>
                  <a:cubicBezTo>
                    <a:pt x="30" y="515"/>
                    <a:pt x="38" y="515"/>
                    <a:pt x="46" y="515"/>
                  </a:cubicBezTo>
                  <a:cubicBezTo>
                    <a:pt x="62" y="515"/>
                    <a:pt x="77" y="513"/>
                    <a:pt x="89" y="509"/>
                  </a:cubicBezTo>
                  <a:cubicBezTo>
                    <a:pt x="101" y="504"/>
                    <a:pt x="112" y="496"/>
                    <a:pt x="121" y="486"/>
                  </a:cubicBezTo>
                  <a:cubicBezTo>
                    <a:pt x="132" y="475"/>
                    <a:pt x="138" y="463"/>
                    <a:pt x="144" y="447"/>
                  </a:cubicBezTo>
                  <a:cubicBezTo>
                    <a:pt x="150" y="431"/>
                    <a:pt x="155" y="411"/>
                    <a:pt x="159" y="388"/>
                  </a:cubicBezTo>
                  <a:cubicBezTo>
                    <a:pt x="199" y="165"/>
                    <a:pt x="199" y="165"/>
                    <a:pt x="199" y="165"/>
                  </a:cubicBezTo>
                  <a:cubicBezTo>
                    <a:pt x="257" y="165"/>
                    <a:pt x="257" y="165"/>
                    <a:pt x="257" y="165"/>
                  </a:cubicBezTo>
                  <a:cubicBezTo>
                    <a:pt x="257" y="165"/>
                    <a:pt x="261" y="165"/>
                    <a:pt x="262" y="160"/>
                  </a:cubicBezTo>
                  <a:cubicBezTo>
                    <a:pt x="269" y="123"/>
                    <a:pt x="269" y="123"/>
                    <a:pt x="269" y="123"/>
                  </a:cubicBezTo>
                  <a:cubicBezTo>
                    <a:pt x="269" y="120"/>
                    <a:pt x="268" y="118"/>
                    <a:pt x="263" y="118"/>
                  </a:cubicBezTo>
                  <a:cubicBezTo>
                    <a:pt x="207" y="118"/>
                    <a:pt x="207" y="118"/>
                    <a:pt x="207" y="118"/>
                  </a:cubicBezTo>
                  <a:cubicBezTo>
                    <a:pt x="208" y="117"/>
                    <a:pt x="210" y="97"/>
                    <a:pt x="217" y="78"/>
                  </a:cubicBezTo>
                  <a:cubicBezTo>
                    <a:pt x="219" y="70"/>
                    <a:pt x="224" y="64"/>
                    <a:pt x="229" y="60"/>
                  </a:cubicBezTo>
                  <a:cubicBezTo>
                    <a:pt x="233" y="55"/>
                    <a:pt x="238" y="52"/>
                    <a:pt x="243" y="51"/>
                  </a:cubicBezTo>
                  <a:cubicBezTo>
                    <a:pt x="249" y="49"/>
                    <a:pt x="255" y="48"/>
                    <a:pt x="262" y="48"/>
                  </a:cubicBezTo>
                  <a:cubicBezTo>
                    <a:pt x="267" y="48"/>
                    <a:pt x="273" y="48"/>
                    <a:pt x="277" y="49"/>
                  </a:cubicBezTo>
                  <a:cubicBezTo>
                    <a:pt x="282" y="50"/>
                    <a:pt x="284" y="51"/>
                    <a:pt x="286" y="51"/>
                  </a:cubicBezTo>
                  <a:cubicBezTo>
                    <a:pt x="291" y="53"/>
                    <a:pt x="292" y="52"/>
                    <a:pt x="293" y="49"/>
                  </a:cubicBezTo>
                  <a:cubicBezTo>
                    <a:pt x="307" y="12"/>
                    <a:pt x="307" y="12"/>
                    <a:pt x="307" y="12"/>
                  </a:cubicBezTo>
                  <a:cubicBezTo>
                    <a:pt x="308" y="8"/>
                    <a:pt x="305" y="6"/>
                    <a:pt x="303"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75" name="Freeform 74"/>
            <p:cNvSpPr>
              <a:spLocks/>
            </p:cNvSpPr>
            <p:nvPr userDrawn="1"/>
          </p:nvSpPr>
          <p:spPr bwMode="auto">
            <a:xfrm>
              <a:off x="2542" y="1421"/>
              <a:ext cx="132" cy="908"/>
            </a:xfrm>
            <a:custGeom>
              <a:avLst/>
              <a:gdLst>
                <a:gd name="T0" fmla="*/ 56 w 56"/>
                <a:gd name="T1" fmla="*/ 378 h 384"/>
                <a:gd name="T2" fmla="*/ 51 w 56"/>
                <a:gd name="T3" fmla="*/ 384 h 384"/>
                <a:gd name="T4" fmla="*/ 5 w 56"/>
                <a:gd name="T5" fmla="*/ 384 h 384"/>
                <a:gd name="T6" fmla="*/ 0 w 56"/>
                <a:gd name="T7" fmla="*/ 378 h 384"/>
                <a:gd name="T8" fmla="*/ 0 w 56"/>
                <a:gd name="T9" fmla="*/ 5 h 384"/>
                <a:gd name="T10" fmla="*/ 5 w 56"/>
                <a:gd name="T11" fmla="*/ 0 h 384"/>
                <a:gd name="T12" fmla="*/ 51 w 56"/>
                <a:gd name="T13" fmla="*/ 0 h 384"/>
                <a:gd name="T14" fmla="*/ 56 w 56"/>
                <a:gd name="T15" fmla="*/ 5 h 384"/>
                <a:gd name="T16" fmla="*/ 56 w 56"/>
                <a:gd name="T17" fmla="*/ 378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384">
                  <a:moveTo>
                    <a:pt x="56" y="378"/>
                  </a:moveTo>
                  <a:cubicBezTo>
                    <a:pt x="56" y="381"/>
                    <a:pt x="54" y="384"/>
                    <a:pt x="51" y="384"/>
                  </a:cubicBezTo>
                  <a:cubicBezTo>
                    <a:pt x="5" y="384"/>
                    <a:pt x="5" y="384"/>
                    <a:pt x="5" y="384"/>
                  </a:cubicBezTo>
                  <a:cubicBezTo>
                    <a:pt x="2" y="384"/>
                    <a:pt x="0" y="381"/>
                    <a:pt x="0" y="378"/>
                  </a:cubicBezTo>
                  <a:cubicBezTo>
                    <a:pt x="0" y="5"/>
                    <a:pt x="0" y="5"/>
                    <a:pt x="0" y="5"/>
                  </a:cubicBezTo>
                  <a:cubicBezTo>
                    <a:pt x="0" y="2"/>
                    <a:pt x="2" y="0"/>
                    <a:pt x="5" y="0"/>
                  </a:cubicBezTo>
                  <a:cubicBezTo>
                    <a:pt x="51" y="0"/>
                    <a:pt x="51" y="0"/>
                    <a:pt x="51" y="0"/>
                  </a:cubicBezTo>
                  <a:cubicBezTo>
                    <a:pt x="54" y="0"/>
                    <a:pt x="56" y="2"/>
                    <a:pt x="56" y="5"/>
                  </a:cubicBezTo>
                  <a:lnTo>
                    <a:pt x="56" y="37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grpSp>
      <p:sp>
        <p:nvSpPr>
          <p:cNvPr id="76" name="Content Placeholder 2"/>
          <p:cNvSpPr>
            <a:spLocks noGrp="1"/>
          </p:cNvSpPr>
          <p:nvPr>
            <p:ph idx="1"/>
          </p:nvPr>
        </p:nvSpPr>
        <p:spPr>
          <a:xfrm>
            <a:off x="338328" y="1601725"/>
            <a:ext cx="11517122" cy="4641598"/>
          </a:xfrm>
        </p:spPr>
        <p:txBody>
          <a:bodyPr/>
          <a:lstStyle>
            <a:lvl1pPr>
              <a:buClr>
                <a:schemeClr val="bg1"/>
              </a:buClr>
              <a:defRPr>
                <a:solidFill>
                  <a:schemeClr val="bg2">
                    <a:lumMod val="25000"/>
                  </a:schemeClr>
                </a:solidFill>
              </a:defRPr>
            </a:lvl1pPr>
            <a:lvl2pPr>
              <a:buClr>
                <a:schemeClr val="tx1"/>
              </a:buClr>
              <a:defRPr>
                <a:solidFill>
                  <a:schemeClr val="bg2">
                    <a:lumMod val="25000"/>
                  </a:schemeClr>
                </a:solidFill>
              </a:defRPr>
            </a:lvl2pPr>
            <a:lvl3pPr>
              <a:buClr>
                <a:schemeClr val="tx1"/>
              </a:buClr>
              <a:defRPr>
                <a:solidFill>
                  <a:schemeClr val="bg2">
                    <a:lumMod val="25000"/>
                  </a:schemeClr>
                </a:solidFill>
              </a:defRPr>
            </a:lvl3pPr>
            <a:lvl4pPr>
              <a:buClr>
                <a:schemeClr val="bg1"/>
              </a:buClr>
              <a:defRPr>
                <a:solidFill>
                  <a:schemeClr val="bg2">
                    <a:lumMod val="25000"/>
                  </a:schemeClr>
                </a:solidFill>
              </a:defRPr>
            </a:lvl4pPr>
            <a:lvl5pPr>
              <a:buClr>
                <a:schemeClr val="bg1"/>
              </a:buClr>
              <a:defRPr>
                <a:solidFill>
                  <a:schemeClr val="bg2">
                    <a:lumMod val="25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17"/>
          </p:nvPr>
        </p:nvSpPr>
        <p:spPr/>
        <p:txBody>
          <a:bodyPr/>
          <a:lstStyle>
            <a:lvl1pPr>
              <a:defRPr>
                <a:solidFill>
                  <a:schemeClr val="tx1"/>
                </a:solidFill>
              </a:defRPr>
            </a:lvl1pPr>
          </a:lstStyle>
          <a:p>
            <a:endParaRPr lang="en-US"/>
          </a:p>
        </p:txBody>
      </p:sp>
    </p:spTree>
    <p:extLst>
      <p:ext uri="{BB962C8B-B14F-4D97-AF65-F5344CB8AC3E}">
        <p14:creationId xmlns:p14="http://schemas.microsoft.com/office/powerpoint/2010/main" val="2520565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Basic_Analytics Cloud_Dark">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63" name="Content Placeholder 2"/>
          <p:cNvSpPr>
            <a:spLocks noGrp="1"/>
          </p:cNvSpPr>
          <p:nvPr>
            <p:ph idx="1"/>
          </p:nvPr>
        </p:nvSpPr>
        <p:spPr>
          <a:xfrm>
            <a:off x="338328" y="1601725"/>
            <a:ext cx="11517122" cy="4641598"/>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9" name="Title 1"/>
          <p:cNvSpPr>
            <a:spLocks noGrp="1"/>
          </p:cNvSpPr>
          <p:nvPr>
            <p:ph type="title"/>
          </p:nvPr>
        </p:nvSpPr>
        <p:spPr>
          <a:xfrm>
            <a:off x="338327" y="90720"/>
            <a:ext cx="11515535" cy="908043"/>
          </a:xfrm>
        </p:spPr>
        <p:txBody>
          <a:bodyPr/>
          <a:lstStyle>
            <a:lvl1pPr>
              <a:defRPr>
                <a:solidFill>
                  <a:schemeClr val="bg1"/>
                </a:solidFill>
              </a:defRPr>
            </a:lvl1pPr>
          </a:lstStyle>
          <a:p>
            <a:r>
              <a:rPr lang="en-US" smtClean="0"/>
              <a:t>Click to edit Master title style</a:t>
            </a:r>
            <a:endParaRPr lang="en-US"/>
          </a:p>
        </p:txBody>
      </p:sp>
      <p:sp>
        <p:nvSpPr>
          <p:cNvPr id="50" name="Text Placeholder 3"/>
          <p:cNvSpPr>
            <a:spLocks noGrp="1"/>
          </p:cNvSpPr>
          <p:nvPr>
            <p:ph type="body" sz="quarter" idx="16"/>
          </p:nvPr>
        </p:nvSpPr>
        <p:spPr>
          <a:xfrm>
            <a:off x="338328" y="1021080"/>
            <a:ext cx="11484864" cy="338554"/>
          </a:xfrm>
        </p:spPr>
        <p:txBody>
          <a:bodyPr vert="horz" lIns="9144" tIns="0" rIns="0" bIns="0" rtlCol="0">
            <a:spAutoFit/>
          </a:bodyPr>
          <a:lstStyle>
            <a:lvl1pPr>
              <a:defRPr lang="en-US" sz="2400" spc="0" dirty="0" smtClean="0">
                <a:solidFill>
                  <a:schemeClr val="bg1"/>
                </a:solidFill>
              </a:defRPr>
            </a:lvl1pPr>
          </a:lstStyle>
          <a:p>
            <a:pPr lvl="0">
              <a:buNone/>
            </a:pPr>
            <a:r>
              <a:rPr lang="en-US" dirty="0" smtClean="0"/>
              <a:t>Click to edit Master text styles</a:t>
            </a:r>
          </a:p>
        </p:txBody>
      </p:sp>
      <p:grpSp>
        <p:nvGrpSpPr>
          <p:cNvPr id="51" name="Group 18"/>
          <p:cNvGrpSpPr>
            <a:grpSpLocks noChangeAspect="1"/>
          </p:cNvGrpSpPr>
          <p:nvPr userDrawn="1"/>
        </p:nvGrpSpPr>
        <p:grpSpPr bwMode="auto">
          <a:xfrm>
            <a:off x="11243268" y="6270900"/>
            <a:ext cx="611829" cy="428383"/>
            <a:chOff x="267" y="-340"/>
            <a:chExt cx="7144" cy="5002"/>
          </a:xfrm>
        </p:grpSpPr>
        <p:sp>
          <p:nvSpPr>
            <p:cNvPr id="52" name="Freeform 19"/>
            <p:cNvSpPr>
              <a:spLocks/>
            </p:cNvSpPr>
            <p:nvPr userDrawn="1"/>
          </p:nvSpPr>
          <p:spPr bwMode="auto">
            <a:xfrm>
              <a:off x="267" y="-340"/>
              <a:ext cx="7144" cy="5002"/>
            </a:xfrm>
            <a:custGeom>
              <a:avLst/>
              <a:gdLst>
                <a:gd name="T0" fmla="*/ 1257 w 3021"/>
                <a:gd name="T1" fmla="*/ 230 h 2114"/>
                <a:gd name="T2" fmla="*/ 1640 w 3021"/>
                <a:gd name="T3" fmla="*/ 66 h 2114"/>
                <a:gd name="T4" fmla="*/ 2106 w 3021"/>
                <a:gd name="T5" fmla="*/ 342 h 2114"/>
                <a:gd name="T6" fmla="*/ 2369 w 3021"/>
                <a:gd name="T7" fmla="*/ 286 h 2114"/>
                <a:gd name="T8" fmla="*/ 3021 w 3021"/>
                <a:gd name="T9" fmla="*/ 943 h 2114"/>
                <a:gd name="T10" fmla="*/ 2369 w 3021"/>
                <a:gd name="T11" fmla="*/ 1600 h 2114"/>
                <a:gd name="T12" fmla="*/ 2241 w 3021"/>
                <a:gd name="T13" fmla="*/ 1587 h 2114"/>
                <a:gd name="T14" fmla="*/ 1826 w 3021"/>
                <a:gd name="T15" fmla="*/ 1831 h 2114"/>
                <a:gd name="T16" fmla="*/ 1618 w 3021"/>
                <a:gd name="T17" fmla="*/ 1783 h 2114"/>
                <a:gd name="T18" fmla="*/ 1118 w 3021"/>
                <a:gd name="T19" fmla="*/ 2114 h 2114"/>
                <a:gd name="T20" fmla="*/ 608 w 3021"/>
                <a:gd name="T21" fmla="*/ 1758 h 2114"/>
                <a:gd name="T22" fmla="*/ 504 w 3021"/>
                <a:gd name="T23" fmla="*/ 1769 h 2114"/>
                <a:gd name="T24" fmla="*/ 0 w 3021"/>
                <a:gd name="T25" fmla="*/ 1260 h 2114"/>
                <a:gd name="T26" fmla="*/ 252 w 3021"/>
                <a:gd name="T27" fmla="*/ 819 h 2114"/>
                <a:gd name="T28" fmla="*/ 204 w 3021"/>
                <a:gd name="T29" fmla="*/ 586 h 2114"/>
                <a:gd name="T30" fmla="*/ 791 w 3021"/>
                <a:gd name="T31" fmla="*/ 0 h 2114"/>
                <a:gd name="T32" fmla="*/ 1257 w 3021"/>
                <a:gd name="T33" fmla="*/ 230 h 2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021" h="2114">
                  <a:moveTo>
                    <a:pt x="1257" y="230"/>
                  </a:moveTo>
                  <a:cubicBezTo>
                    <a:pt x="1355" y="129"/>
                    <a:pt x="1490" y="66"/>
                    <a:pt x="1640" y="66"/>
                  </a:cubicBezTo>
                  <a:cubicBezTo>
                    <a:pt x="1840" y="66"/>
                    <a:pt x="2014" y="177"/>
                    <a:pt x="2106" y="342"/>
                  </a:cubicBezTo>
                  <a:cubicBezTo>
                    <a:pt x="2187" y="306"/>
                    <a:pt x="2276" y="286"/>
                    <a:pt x="2369" y="286"/>
                  </a:cubicBezTo>
                  <a:cubicBezTo>
                    <a:pt x="2729" y="286"/>
                    <a:pt x="3021" y="580"/>
                    <a:pt x="3021" y="943"/>
                  </a:cubicBezTo>
                  <a:cubicBezTo>
                    <a:pt x="3021" y="1306"/>
                    <a:pt x="2729" y="1600"/>
                    <a:pt x="2369" y="1600"/>
                  </a:cubicBezTo>
                  <a:cubicBezTo>
                    <a:pt x="2326" y="1600"/>
                    <a:pt x="2283" y="1595"/>
                    <a:pt x="2241" y="1587"/>
                  </a:cubicBezTo>
                  <a:cubicBezTo>
                    <a:pt x="2160" y="1733"/>
                    <a:pt x="2004" y="1831"/>
                    <a:pt x="1826" y="1831"/>
                  </a:cubicBezTo>
                  <a:cubicBezTo>
                    <a:pt x="1751" y="1831"/>
                    <a:pt x="1680" y="1814"/>
                    <a:pt x="1618" y="1783"/>
                  </a:cubicBezTo>
                  <a:cubicBezTo>
                    <a:pt x="1535" y="1977"/>
                    <a:pt x="1342" y="2114"/>
                    <a:pt x="1118" y="2114"/>
                  </a:cubicBezTo>
                  <a:cubicBezTo>
                    <a:pt x="884" y="2114"/>
                    <a:pt x="685" y="1966"/>
                    <a:pt x="608" y="1758"/>
                  </a:cubicBezTo>
                  <a:cubicBezTo>
                    <a:pt x="575" y="1765"/>
                    <a:pt x="540" y="1769"/>
                    <a:pt x="504" y="1769"/>
                  </a:cubicBezTo>
                  <a:cubicBezTo>
                    <a:pt x="226" y="1769"/>
                    <a:pt x="0" y="1541"/>
                    <a:pt x="0" y="1260"/>
                  </a:cubicBezTo>
                  <a:cubicBezTo>
                    <a:pt x="0" y="1071"/>
                    <a:pt x="102" y="907"/>
                    <a:pt x="252" y="819"/>
                  </a:cubicBezTo>
                  <a:cubicBezTo>
                    <a:pt x="221" y="747"/>
                    <a:pt x="204" y="668"/>
                    <a:pt x="204" y="586"/>
                  </a:cubicBezTo>
                  <a:cubicBezTo>
                    <a:pt x="204" y="262"/>
                    <a:pt x="467" y="0"/>
                    <a:pt x="791" y="0"/>
                  </a:cubicBezTo>
                  <a:cubicBezTo>
                    <a:pt x="981" y="0"/>
                    <a:pt x="1150" y="90"/>
                    <a:pt x="1257" y="23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53" name="Freeform 20"/>
            <p:cNvSpPr>
              <a:spLocks/>
            </p:cNvSpPr>
            <p:nvPr userDrawn="1"/>
          </p:nvSpPr>
          <p:spPr bwMode="auto">
            <a:xfrm>
              <a:off x="1298" y="1671"/>
              <a:ext cx="499" cy="672"/>
            </a:xfrm>
            <a:custGeom>
              <a:avLst/>
              <a:gdLst>
                <a:gd name="T0" fmla="*/ 2 w 211"/>
                <a:gd name="T1" fmla="*/ 246 h 284"/>
                <a:gd name="T2" fmla="*/ 3 w 211"/>
                <a:gd name="T3" fmla="*/ 253 h 284"/>
                <a:gd name="T4" fmla="*/ 20 w 211"/>
                <a:gd name="T5" fmla="*/ 263 h 284"/>
                <a:gd name="T6" fmla="*/ 111 w 211"/>
                <a:gd name="T7" fmla="*/ 284 h 284"/>
                <a:gd name="T8" fmla="*/ 211 w 211"/>
                <a:gd name="T9" fmla="*/ 199 h 284"/>
                <a:gd name="T10" fmla="*/ 211 w 211"/>
                <a:gd name="T11" fmla="*/ 197 h 284"/>
                <a:gd name="T12" fmla="*/ 127 w 211"/>
                <a:gd name="T13" fmla="*/ 118 h 284"/>
                <a:gd name="T14" fmla="*/ 122 w 211"/>
                <a:gd name="T15" fmla="*/ 116 h 284"/>
                <a:gd name="T16" fmla="*/ 64 w 211"/>
                <a:gd name="T17" fmla="*/ 77 h 284"/>
                <a:gd name="T18" fmla="*/ 64 w 211"/>
                <a:gd name="T19" fmla="*/ 76 h 284"/>
                <a:gd name="T20" fmla="*/ 104 w 211"/>
                <a:gd name="T21" fmla="*/ 46 h 284"/>
                <a:gd name="T22" fmla="*/ 183 w 211"/>
                <a:gd name="T23" fmla="*/ 66 h 284"/>
                <a:gd name="T24" fmla="*/ 191 w 211"/>
                <a:gd name="T25" fmla="*/ 64 h 284"/>
                <a:gd name="T26" fmla="*/ 203 w 211"/>
                <a:gd name="T27" fmla="*/ 30 h 284"/>
                <a:gd name="T28" fmla="*/ 200 w 211"/>
                <a:gd name="T29" fmla="*/ 23 h 284"/>
                <a:gd name="T30" fmla="*/ 112 w 211"/>
                <a:gd name="T31" fmla="*/ 0 h 284"/>
                <a:gd name="T32" fmla="*/ 105 w 211"/>
                <a:gd name="T33" fmla="*/ 0 h 284"/>
                <a:gd name="T34" fmla="*/ 9 w 211"/>
                <a:gd name="T35" fmla="*/ 83 h 284"/>
                <a:gd name="T36" fmla="*/ 9 w 211"/>
                <a:gd name="T37" fmla="*/ 84 h 284"/>
                <a:gd name="T38" fmla="*/ 94 w 211"/>
                <a:gd name="T39" fmla="*/ 164 h 284"/>
                <a:gd name="T40" fmla="*/ 100 w 211"/>
                <a:gd name="T41" fmla="*/ 166 h 284"/>
                <a:gd name="T42" fmla="*/ 156 w 211"/>
                <a:gd name="T43" fmla="*/ 204 h 284"/>
                <a:gd name="T44" fmla="*/ 156 w 211"/>
                <a:gd name="T45" fmla="*/ 205 h 284"/>
                <a:gd name="T46" fmla="*/ 112 w 211"/>
                <a:gd name="T47" fmla="*/ 239 h 284"/>
                <a:gd name="T48" fmla="*/ 32 w 211"/>
                <a:gd name="T49" fmla="*/ 216 h 284"/>
                <a:gd name="T50" fmla="*/ 22 w 211"/>
                <a:gd name="T51" fmla="*/ 209 h 284"/>
                <a:gd name="T52" fmla="*/ 14 w 211"/>
                <a:gd name="T53" fmla="*/ 212 h 284"/>
                <a:gd name="T54" fmla="*/ 2 w 211"/>
                <a:gd name="T55" fmla="*/ 246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1" h="284">
                  <a:moveTo>
                    <a:pt x="2" y="246"/>
                  </a:moveTo>
                  <a:cubicBezTo>
                    <a:pt x="0" y="251"/>
                    <a:pt x="2" y="252"/>
                    <a:pt x="3" y="253"/>
                  </a:cubicBezTo>
                  <a:cubicBezTo>
                    <a:pt x="9" y="257"/>
                    <a:pt x="15" y="260"/>
                    <a:pt x="20" y="263"/>
                  </a:cubicBezTo>
                  <a:cubicBezTo>
                    <a:pt x="51" y="280"/>
                    <a:pt x="80" y="284"/>
                    <a:pt x="111" y="284"/>
                  </a:cubicBezTo>
                  <a:cubicBezTo>
                    <a:pt x="173" y="284"/>
                    <a:pt x="211" y="252"/>
                    <a:pt x="211" y="199"/>
                  </a:cubicBezTo>
                  <a:cubicBezTo>
                    <a:pt x="211" y="197"/>
                    <a:pt x="211" y="197"/>
                    <a:pt x="211" y="197"/>
                  </a:cubicBezTo>
                  <a:cubicBezTo>
                    <a:pt x="211" y="148"/>
                    <a:pt x="168" y="131"/>
                    <a:pt x="127" y="118"/>
                  </a:cubicBezTo>
                  <a:cubicBezTo>
                    <a:pt x="122" y="116"/>
                    <a:pt x="122" y="116"/>
                    <a:pt x="122" y="116"/>
                  </a:cubicBezTo>
                  <a:cubicBezTo>
                    <a:pt x="91" y="106"/>
                    <a:pt x="64" y="97"/>
                    <a:pt x="64" y="77"/>
                  </a:cubicBezTo>
                  <a:cubicBezTo>
                    <a:pt x="64" y="76"/>
                    <a:pt x="64" y="76"/>
                    <a:pt x="64" y="76"/>
                  </a:cubicBezTo>
                  <a:cubicBezTo>
                    <a:pt x="64" y="59"/>
                    <a:pt x="80" y="46"/>
                    <a:pt x="104" y="46"/>
                  </a:cubicBezTo>
                  <a:cubicBezTo>
                    <a:pt x="131" y="46"/>
                    <a:pt x="162" y="55"/>
                    <a:pt x="183" y="66"/>
                  </a:cubicBezTo>
                  <a:cubicBezTo>
                    <a:pt x="183" y="66"/>
                    <a:pt x="189" y="70"/>
                    <a:pt x="191" y="64"/>
                  </a:cubicBezTo>
                  <a:cubicBezTo>
                    <a:pt x="192" y="61"/>
                    <a:pt x="202" y="33"/>
                    <a:pt x="203" y="30"/>
                  </a:cubicBezTo>
                  <a:cubicBezTo>
                    <a:pt x="205" y="27"/>
                    <a:pt x="203" y="25"/>
                    <a:pt x="200" y="23"/>
                  </a:cubicBezTo>
                  <a:cubicBezTo>
                    <a:pt x="177" y="9"/>
                    <a:pt x="145" y="0"/>
                    <a:pt x="112" y="0"/>
                  </a:cubicBezTo>
                  <a:cubicBezTo>
                    <a:pt x="105" y="0"/>
                    <a:pt x="105" y="0"/>
                    <a:pt x="105" y="0"/>
                  </a:cubicBezTo>
                  <a:cubicBezTo>
                    <a:pt x="49" y="0"/>
                    <a:pt x="9" y="34"/>
                    <a:pt x="9" y="83"/>
                  </a:cubicBezTo>
                  <a:cubicBezTo>
                    <a:pt x="9" y="84"/>
                    <a:pt x="9" y="84"/>
                    <a:pt x="9" y="84"/>
                  </a:cubicBezTo>
                  <a:cubicBezTo>
                    <a:pt x="9" y="136"/>
                    <a:pt x="53" y="153"/>
                    <a:pt x="94" y="164"/>
                  </a:cubicBezTo>
                  <a:cubicBezTo>
                    <a:pt x="100" y="166"/>
                    <a:pt x="100" y="166"/>
                    <a:pt x="100" y="166"/>
                  </a:cubicBezTo>
                  <a:cubicBezTo>
                    <a:pt x="130" y="175"/>
                    <a:pt x="156" y="183"/>
                    <a:pt x="156" y="204"/>
                  </a:cubicBezTo>
                  <a:cubicBezTo>
                    <a:pt x="156" y="205"/>
                    <a:pt x="156" y="205"/>
                    <a:pt x="156" y="205"/>
                  </a:cubicBezTo>
                  <a:cubicBezTo>
                    <a:pt x="156" y="225"/>
                    <a:pt x="139" y="239"/>
                    <a:pt x="112" y="239"/>
                  </a:cubicBezTo>
                  <a:cubicBezTo>
                    <a:pt x="102" y="239"/>
                    <a:pt x="68" y="239"/>
                    <a:pt x="32" y="216"/>
                  </a:cubicBezTo>
                  <a:cubicBezTo>
                    <a:pt x="28" y="213"/>
                    <a:pt x="26" y="211"/>
                    <a:pt x="22" y="209"/>
                  </a:cubicBezTo>
                  <a:cubicBezTo>
                    <a:pt x="20" y="208"/>
                    <a:pt x="16" y="206"/>
                    <a:pt x="14" y="212"/>
                  </a:cubicBezTo>
                  <a:lnTo>
                    <a:pt x="2" y="24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54" name="Freeform 53"/>
            <p:cNvSpPr>
              <a:spLocks/>
            </p:cNvSpPr>
            <p:nvPr userDrawn="1"/>
          </p:nvSpPr>
          <p:spPr bwMode="auto">
            <a:xfrm>
              <a:off x="3443" y="1671"/>
              <a:ext cx="499" cy="672"/>
            </a:xfrm>
            <a:custGeom>
              <a:avLst/>
              <a:gdLst>
                <a:gd name="T0" fmla="*/ 2 w 211"/>
                <a:gd name="T1" fmla="*/ 246 h 284"/>
                <a:gd name="T2" fmla="*/ 3 w 211"/>
                <a:gd name="T3" fmla="*/ 253 h 284"/>
                <a:gd name="T4" fmla="*/ 20 w 211"/>
                <a:gd name="T5" fmla="*/ 263 h 284"/>
                <a:gd name="T6" fmla="*/ 111 w 211"/>
                <a:gd name="T7" fmla="*/ 284 h 284"/>
                <a:gd name="T8" fmla="*/ 211 w 211"/>
                <a:gd name="T9" fmla="*/ 199 h 284"/>
                <a:gd name="T10" fmla="*/ 211 w 211"/>
                <a:gd name="T11" fmla="*/ 197 h 284"/>
                <a:gd name="T12" fmla="*/ 127 w 211"/>
                <a:gd name="T13" fmla="*/ 118 h 284"/>
                <a:gd name="T14" fmla="*/ 122 w 211"/>
                <a:gd name="T15" fmla="*/ 116 h 284"/>
                <a:gd name="T16" fmla="*/ 64 w 211"/>
                <a:gd name="T17" fmla="*/ 77 h 284"/>
                <a:gd name="T18" fmla="*/ 64 w 211"/>
                <a:gd name="T19" fmla="*/ 76 h 284"/>
                <a:gd name="T20" fmla="*/ 104 w 211"/>
                <a:gd name="T21" fmla="*/ 46 h 284"/>
                <a:gd name="T22" fmla="*/ 183 w 211"/>
                <a:gd name="T23" fmla="*/ 66 h 284"/>
                <a:gd name="T24" fmla="*/ 191 w 211"/>
                <a:gd name="T25" fmla="*/ 64 h 284"/>
                <a:gd name="T26" fmla="*/ 203 w 211"/>
                <a:gd name="T27" fmla="*/ 30 h 284"/>
                <a:gd name="T28" fmla="*/ 200 w 211"/>
                <a:gd name="T29" fmla="*/ 23 h 284"/>
                <a:gd name="T30" fmla="*/ 112 w 211"/>
                <a:gd name="T31" fmla="*/ 0 h 284"/>
                <a:gd name="T32" fmla="*/ 105 w 211"/>
                <a:gd name="T33" fmla="*/ 0 h 284"/>
                <a:gd name="T34" fmla="*/ 9 w 211"/>
                <a:gd name="T35" fmla="*/ 83 h 284"/>
                <a:gd name="T36" fmla="*/ 9 w 211"/>
                <a:gd name="T37" fmla="*/ 84 h 284"/>
                <a:gd name="T38" fmla="*/ 94 w 211"/>
                <a:gd name="T39" fmla="*/ 164 h 284"/>
                <a:gd name="T40" fmla="*/ 100 w 211"/>
                <a:gd name="T41" fmla="*/ 166 h 284"/>
                <a:gd name="T42" fmla="*/ 156 w 211"/>
                <a:gd name="T43" fmla="*/ 204 h 284"/>
                <a:gd name="T44" fmla="*/ 156 w 211"/>
                <a:gd name="T45" fmla="*/ 205 h 284"/>
                <a:gd name="T46" fmla="*/ 112 w 211"/>
                <a:gd name="T47" fmla="*/ 239 h 284"/>
                <a:gd name="T48" fmla="*/ 32 w 211"/>
                <a:gd name="T49" fmla="*/ 216 h 284"/>
                <a:gd name="T50" fmla="*/ 22 w 211"/>
                <a:gd name="T51" fmla="*/ 209 h 284"/>
                <a:gd name="T52" fmla="*/ 14 w 211"/>
                <a:gd name="T53" fmla="*/ 212 h 284"/>
                <a:gd name="T54" fmla="*/ 2 w 211"/>
                <a:gd name="T55" fmla="*/ 246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1" h="284">
                  <a:moveTo>
                    <a:pt x="2" y="246"/>
                  </a:moveTo>
                  <a:cubicBezTo>
                    <a:pt x="0" y="251"/>
                    <a:pt x="2" y="252"/>
                    <a:pt x="3" y="253"/>
                  </a:cubicBezTo>
                  <a:cubicBezTo>
                    <a:pt x="9" y="257"/>
                    <a:pt x="15" y="260"/>
                    <a:pt x="20" y="263"/>
                  </a:cubicBezTo>
                  <a:cubicBezTo>
                    <a:pt x="51" y="280"/>
                    <a:pt x="80" y="284"/>
                    <a:pt x="111" y="284"/>
                  </a:cubicBezTo>
                  <a:cubicBezTo>
                    <a:pt x="173" y="284"/>
                    <a:pt x="211" y="252"/>
                    <a:pt x="211" y="199"/>
                  </a:cubicBezTo>
                  <a:cubicBezTo>
                    <a:pt x="211" y="197"/>
                    <a:pt x="211" y="197"/>
                    <a:pt x="211" y="197"/>
                  </a:cubicBezTo>
                  <a:cubicBezTo>
                    <a:pt x="211" y="148"/>
                    <a:pt x="168" y="131"/>
                    <a:pt x="127" y="118"/>
                  </a:cubicBezTo>
                  <a:cubicBezTo>
                    <a:pt x="122" y="116"/>
                    <a:pt x="122" y="116"/>
                    <a:pt x="122" y="116"/>
                  </a:cubicBezTo>
                  <a:cubicBezTo>
                    <a:pt x="91" y="106"/>
                    <a:pt x="64" y="97"/>
                    <a:pt x="64" y="77"/>
                  </a:cubicBezTo>
                  <a:cubicBezTo>
                    <a:pt x="64" y="76"/>
                    <a:pt x="64" y="76"/>
                    <a:pt x="64" y="76"/>
                  </a:cubicBezTo>
                  <a:cubicBezTo>
                    <a:pt x="64" y="59"/>
                    <a:pt x="80" y="46"/>
                    <a:pt x="104" y="46"/>
                  </a:cubicBezTo>
                  <a:cubicBezTo>
                    <a:pt x="131" y="46"/>
                    <a:pt x="162" y="55"/>
                    <a:pt x="183" y="66"/>
                  </a:cubicBezTo>
                  <a:cubicBezTo>
                    <a:pt x="183" y="66"/>
                    <a:pt x="189" y="70"/>
                    <a:pt x="191" y="64"/>
                  </a:cubicBezTo>
                  <a:cubicBezTo>
                    <a:pt x="192" y="61"/>
                    <a:pt x="202" y="33"/>
                    <a:pt x="203" y="30"/>
                  </a:cubicBezTo>
                  <a:cubicBezTo>
                    <a:pt x="205" y="27"/>
                    <a:pt x="203" y="25"/>
                    <a:pt x="200" y="23"/>
                  </a:cubicBezTo>
                  <a:cubicBezTo>
                    <a:pt x="177" y="9"/>
                    <a:pt x="145" y="0"/>
                    <a:pt x="112" y="0"/>
                  </a:cubicBezTo>
                  <a:cubicBezTo>
                    <a:pt x="105" y="0"/>
                    <a:pt x="105" y="0"/>
                    <a:pt x="105" y="0"/>
                  </a:cubicBezTo>
                  <a:cubicBezTo>
                    <a:pt x="49" y="0"/>
                    <a:pt x="9" y="34"/>
                    <a:pt x="9" y="83"/>
                  </a:cubicBezTo>
                  <a:cubicBezTo>
                    <a:pt x="9" y="84"/>
                    <a:pt x="9" y="84"/>
                    <a:pt x="9" y="84"/>
                  </a:cubicBezTo>
                  <a:cubicBezTo>
                    <a:pt x="9" y="136"/>
                    <a:pt x="53" y="153"/>
                    <a:pt x="94" y="164"/>
                  </a:cubicBezTo>
                  <a:cubicBezTo>
                    <a:pt x="100" y="166"/>
                    <a:pt x="100" y="166"/>
                    <a:pt x="100" y="166"/>
                  </a:cubicBezTo>
                  <a:cubicBezTo>
                    <a:pt x="130" y="175"/>
                    <a:pt x="156" y="183"/>
                    <a:pt x="156" y="204"/>
                  </a:cubicBezTo>
                  <a:cubicBezTo>
                    <a:pt x="156" y="205"/>
                    <a:pt x="156" y="205"/>
                    <a:pt x="156" y="205"/>
                  </a:cubicBezTo>
                  <a:cubicBezTo>
                    <a:pt x="156" y="225"/>
                    <a:pt x="139" y="239"/>
                    <a:pt x="112" y="239"/>
                  </a:cubicBezTo>
                  <a:cubicBezTo>
                    <a:pt x="102" y="239"/>
                    <a:pt x="68" y="239"/>
                    <a:pt x="32" y="216"/>
                  </a:cubicBezTo>
                  <a:cubicBezTo>
                    <a:pt x="28" y="213"/>
                    <a:pt x="25" y="212"/>
                    <a:pt x="22" y="209"/>
                  </a:cubicBezTo>
                  <a:cubicBezTo>
                    <a:pt x="21" y="209"/>
                    <a:pt x="16" y="207"/>
                    <a:pt x="14" y="212"/>
                  </a:cubicBezTo>
                  <a:lnTo>
                    <a:pt x="2" y="24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55" name="Freeform 54"/>
            <p:cNvSpPr>
              <a:spLocks noEditPoints="1"/>
            </p:cNvSpPr>
            <p:nvPr userDrawn="1"/>
          </p:nvSpPr>
          <p:spPr bwMode="auto">
            <a:xfrm>
              <a:off x="4455" y="1671"/>
              <a:ext cx="596" cy="672"/>
            </a:xfrm>
            <a:custGeom>
              <a:avLst/>
              <a:gdLst>
                <a:gd name="T0" fmla="*/ 245 w 252"/>
                <a:gd name="T1" fmla="*/ 87 h 284"/>
                <a:gd name="T2" fmla="*/ 221 w 252"/>
                <a:gd name="T3" fmla="*/ 42 h 284"/>
                <a:gd name="T4" fmla="*/ 181 w 252"/>
                <a:gd name="T5" fmla="*/ 12 h 284"/>
                <a:gd name="T6" fmla="*/ 126 w 252"/>
                <a:gd name="T7" fmla="*/ 0 h 284"/>
                <a:gd name="T8" fmla="*/ 71 w 252"/>
                <a:gd name="T9" fmla="*/ 12 h 284"/>
                <a:gd name="T10" fmla="*/ 31 w 252"/>
                <a:gd name="T11" fmla="*/ 42 h 284"/>
                <a:gd name="T12" fmla="*/ 7 w 252"/>
                <a:gd name="T13" fmla="*/ 87 h 284"/>
                <a:gd name="T14" fmla="*/ 0 w 252"/>
                <a:gd name="T15" fmla="*/ 142 h 284"/>
                <a:gd name="T16" fmla="*/ 7 w 252"/>
                <a:gd name="T17" fmla="*/ 198 h 284"/>
                <a:gd name="T18" fmla="*/ 31 w 252"/>
                <a:gd name="T19" fmla="*/ 243 h 284"/>
                <a:gd name="T20" fmla="*/ 71 w 252"/>
                <a:gd name="T21" fmla="*/ 273 h 284"/>
                <a:gd name="T22" fmla="*/ 126 w 252"/>
                <a:gd name="T23" fmla="*/ 284 h 284"/>
                <a:gd name="T24" fmla="*/ 181 w 252"/>
                <a:gd name="T25" fmla="*/ 273 h 284"/>
                <a:gd name="T26" fmla="*/ 221 w 252"/>
                <a:gd name="T27" fmla="*/ 243 h 284"/>
                <a:gd name="T28" fmla="*/ 245 w 252"/>
                <a:gd name="T29" fmla="*/ 198 h 284"/>
                <a:gd name="T30" fmla="*/ 252 w 252"/>
                <a:gd name="T31" fmla="*/ 142 h 284"/>
                <a:gd name="T32" fmla="*/ 245 w 252"/>
                <a:gd name="T33" fmla="*/ 87 h 284"/>
                <a:gd name="T34" fmla="*/ 193 w 252"/>
                <a:gd name="T35" fmla="*/ 142 h 284"/>
                <a:gd name="T36" fmla="*/ 176 w 252"/>
                <a:gd name="T37" fmla="*/ 213 h 284"/>
                <a:gd name="T38" fmla="*/ 126 w 252"/>
                <a:gd name="T39" fmla="*/ 237 h 284"/>
                <a:gd name="T40" fmla="*/ 76 w 252"/>
                <a:gd name="T41" fmla="*/ 213 h 284"/>
                <a:gd name="T42" fmla="*/ 60 w 252"/>
                <a:gd name="T43" fmla="*/ 142 h 284"/>
                <a:gd name="T44" fmla="*/ 76 w 252"/>
                <a:gd name="T45" fmla="*/ 72 h 284"/>
                <a:gd name="T46" fmla="*/ 126 w 252"/>
                <a:gd name="T47" fmla="*/ 48 h 284"/>
                <a:gd name="T48" fmla="*/ 176 w 252"/>
                <a:gd name="T49" fmla="*/ 72 h 284"/>
                <a:gd name="T50" fmla="*/ 193 w 252"/>
                <a:gd name="T51" fmla="*/ 14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2" h="284">
                  <a:moveTo>
                    <a:pt x="245" y="87"/>
                  </a:moveTo>
                  <a:cubicBezTo>
                    <a:pt x="240" y="69"/>
                    <a:pt x="232" y="54"/>
                    <a:pt x="221" y="42"/>
                  </a:cubicBezTo>
                  <a:cubicBezTo>
                    <a:pt x="211" y="29"/>
                    <a:pt x="197" y="19"/>
                    <a:pt x="181" y="12"/>
                  </a:cubicBezTo>
                  <a:cubicBezTo>
                    <a:pt x="166" y="4"/>
                    <a:pt x="147" y="0"/>
                    <a:pt x="126" y="0"/>
                  </a:cubicBezTo>
                  <a:cubicBezTo>
                    <a:pt x="105" y="0"/>
                    <a:pt x="86" y="4"/>
                    <a:pt x="71" y="12"/>
                  </a:cubicBezTo>
                  <a:cubicBezTo>
                    <a:pt x="55" y="19"/>
                    <a:pt x="41" y="29"/>
                    <a:pt x="31" y="42"/>
                  </a:cubicBezTo>
                  <a:cubicBezTo>
                    <a:pt x="20" y="54"/>
                    <a:pt x="12" y="69"/>
                    <a:pt x="7" y="87"/>
                  </a:cubicBezTo>
                  <a:cubicBezTo>
                    <a:pt x="2" y="104"/>
                    <a:pt x="0" y="122"/>
                    <a:pt x="0" y="142"/>
                  </a:cubicBezTo>
                  <a:cubicBezTo>
                    <a:pt x="0" y="162"/>
                    <a:pt x="2" y="181"/>
                    <a:pt x="7" y="198"/>
                  </a:cubicBezTo>
                  <a:cubicBezTo>
                    <a:pt x="12" y="215"/>
                    <a:pt x="20" y="230"/>
                    <a:pt x="31" y="243"/>
                  </a:cubicBezTo>
                  <a:cubicBezTo>
                    <a:pt x="41" y="255"/>
                    <a:pt x="55" y="265"/>
                    <a:pt x="71" y="273"/>
                  </a:cubicBezTo>
                  <a:cubicBezTo>
                    <a:pt x="86" y="280"/>
                    <a:pt x="105" y="284"/>
                    <a:pt x="126" y="284"/>
                  </a:cubicBezTo>
                  <a:cubicBezTo>
                    <a:pt x="147" y="284"/>
                    <a:pt x="166" y="280"/>
                    <a:pt x="181" y="273"/>
                  </a:cubicBezTo>
                  <a:cubicBezTo>
                    <a:pt x="197" y="265"/>
                    <a:pt x="211" y="255"/>
                    <a:pt x="221" y="243"/>
                  </a:cubicBezTo>
                  <a:cubicBezTo>
                    <a:pt x="232" y="230"/>
                    <a:pt x="240" y="215"/>
                    <a:pt x="245" y="198"/>
                  </a:cubicBezTo>
                  <a:cubicBezTo>
                    <a:pt x="250" y="181"/>
                    <a:pt x="252" y="162"/>
                    <a:pt x="252" y="142"/>
                  </a:cubicBezTo>
                  <a:cubicBezTo>
                    <a:pt x="252" y="122"/>
                    <a:pt x="250" y="104"/>
                    <a:pt x="245" y="87"/>
                  </a:cubicBezTo>
                  <a:moveTo>
                    <a:pt x="193" y="142"/>
                  </a:moveTo>
                  <a:cubicBezTo>
                    <a:pt x="193" y="172"/>
                    <a:pt x="187" y="196"/>
                    <a:pt x="176" y="213"/>
                  </a:cubicBezTo>
                  <a:cubicBezTo>
                    <a:pt x="165" y="229"/>
                    <a:pt x="149" y="237"/>
                    <a:pt x="126" y="237"/>
                  </a:cubicBezTo>
                  <a:cubicBezTo>
                    <a:pt x="103" y="237"/>
                    <a:pt x="87" y="229"/>
                    <a:pt x="76" y="213"/>
                  </a:cubicBezTo>
                  <a:cubicBezTo>
                    <a:pt x="65" y="196"/>
                    <a:pt x="60" y="172"/>
                    <a:pt x="60" y="142"/>
                  </a:cubicBezTo>
                  <a:cubicBezTo>
                    <a:pt x="60" y="112"/>
                    <a:pt x="65" y="89"/>
                    <a:pt x="76" y="72"/>
                  </a:cubicBezTo>
                  <a:cubicBezTo>
                    <a:pt x="87" y="56"/>
                    <a:pt x="103" y="48"/>
                    <a:pt x="126" y="48"/>
                  </a:cubicBezTo>
                  <a:cubicBezTo>
                    <a:pt x="149" y="48"/>
                    <a:pt x="165" y="56"/>
                    <a:pt x="176" y="72"/>
                  </a:cubicBezTo>
                  <a:cubicBezTo>
                    <a:pt x="187" y="89"/>
                    <a:pt x="193" y="112"/>
                    <a:pt x="193" y="14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56" name="Freeform 55"/>
            <p:cNvSpPr>
              <a:spLocks/>
            </p:cNvSpPr>
            <p:nvPr userDrawn="1"/>
          </p:nvSpPr>
          <p:spPr bwMode="auto">
            <a:xfrm>
              <a:off x="5566" y="1671"/>
              <a:ext cx="507" cy="670"/>
            </a:xfrm>
            <a:custGeom>
              <a:avLst/>
              <a:gdLst>
                <a:gd name="T0" fmla="*/ 199 w 214"/>
                <a:gd name="T1" fmla="*/ 229 h 283"/>
                <a:gd name="T2" fmla="*/ 193 w 214"/>
                <a:gd name="T3" fmla="*/ 226 h 283"/>
                <a:gd name="T4" fmla="*/ 169 w 214"/>
                <a:gd name="T5" fmla="*/ 233 h 283"/>
                <a:gd name="T6" fmla="*/ 140 w 214"/>
                <a:gd name="T7" fmla="*/ 235 h 283"/>
                <a:gd name="T8" fmla="*/ 81 w 214"/>
                <a:gd name="T9" fmla="*/ 213 h 283"/>
                <a:gd name="T10" fmla="*/ 59 w 214"/>
                <a:gd name="T11" fmla="*/ 142 h 283"/>
                <a:gd name="T12" fmla="*/ 79 w 214"/>
                <a:gd name="T13" fmla="*/ 74 h 283"/>
                <a:gd name="T14" fmla="*/ 136 w 214"/>
                <a:gd name="T15" fmla="*/ 49 h 283"/>
                <a:gd name="T16" fmla="*/ 191 w 214"/>
                <a:gd name="T17" fmla="*/ 56 h 283"/>
                <a:gd name="T18" fmla="*/ 197 w 214"/>
                <a:gd name="T19" fmla="*/ 53 h 283"/>
                <a:gd name="T20" fmla="*/ 210 w 214"/>
                <a:gd name="T21" fmla="*/ 18 h 283"/>
                <a:gd name="T22" fmla="*/ 206 w 214"/>
                <a:gd name="T23" fmla="*/ 11 h 283"/>
                <a:gd name="T24" fmla="*/ 172 w 214"/>
                <a:gd name="T25" fmla="*/ 3 h 283"/>
                <a:gd name="T26" fmla="*/ 133 w 214"/>
                <a:gd name="T27" fmla="*/ 0 h 283"/>
                <a:gd name="T28" fmla="*/ 75 w 214"/>
                <a:gd name="T29" fmla="*/ 11 h 283"/>
                <a:gd name="T30" fmla="*/ 34 w 214"/>
                <a:gd name="T31" fmla="*/ 41 h 283"/>
                <a:gd name="T32" fmla="*/ 9 w 214"/>
                <a:gd name="T33" fmla="*/ 86 h 283"/>
                <a:gd name="T34" fmla="*/ 0 w 214"/>
                <a:gd name="T35" fmla="*/ 142 h 283"/>
                <a:gd name="T36" fmla="*/ 35 w 214"/>
                <a:gd name="T37" fmla="*/ 245 h 283"/>
                <a:gd name="T38" fmla="*/ 137 w 214"/>
                <a:gd name="T39" fmla="*/ 283 h 283"/>
                <a:gd name="T40" fmla="*/ 210 w 214"/>
                <a:gd name="T41" fmla="*/ 270 h 283"/>
                <a:gd name="T42" fmla="*/ 212 w 214"/>
                <a:gd name="T43" fmla="*/ 264 h 283"/>
                <a:gd name="T44" fmla="*/ 199 w 214"/>
                <a:gd name="T45" fmla="*/ 229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4" h="283">
                  <a:moveTo>
                    <a:pt x="199" y="229"/>
                  </a:moveTo>
                  <a:cubicBezTo>
                    <a:pt x="198" y="224"/>
                    <a:pt x="193" y="226"/>
                    <a:pt x="193" y="226"/>
                  </a:cubicBezTo>
                  <a:cubicBezTo>
                    <a:pt x="185" y="229"/>
                    <a:pt x="177" y="231"/>
                    <a:pt x="169" y="233"/>
                  </a:cubicBezTo>
                  <a:cubicBezTo>
                    <a:pt x="160" y="234"/>
                    <a:pt x="151" y="235"/>
                    <a:pt x="140" y="235"/>
                  </a:cubicBezTo>
                  <a:cubicBezTo>
                    <a:pt x="115" y="235"/>
                    <a:pt x="95" y="227"/>
                    <a:pt x="81" y="213"/>
                  </a:cubicBezTo>
                  <a:cubicBezTo>
                    <a:pt x="67" y="198"/>
                    <a:pt x="59" y="174"/>
                    <a:pt x="59" y="142"/>
                  </a:cubicBezTo>
                  <a:cubicBezTo>
                    <a:pt x="59" y="113"/>
                    <a:pt x="66" y="91"/>
                    <a:pt x="79" y="74"/>
                  </a:cubicBezTo>
                  <a:cubicBezTo>
                    <a:pt x="91" y="57"/>
                    <a:pt x="111" y="49"/>
                    <a:pt x="136" y="49"/>
                  </a:cubicBezTo>
                  <a:cubicBezTo>
                    <a:pt x="158" y="49"/>
                    <a:pt x="174" y="51"/>
                    <a:pt x="191" y="56"/>
                  </a:cubicBezTo>
                  <a:cubicBezTo>
                    <a:pt x="191" y="56"/>
                    <a:pt x="195" y="58"/>
                    <a:pt x="197" y="53"/>
                  </a:cubicBezTo>
                  <a:cubicBezTo>
                    <a:pt x="201" y="40"/>
                    <a:pt x="205" y="31"/>
                    <a:pt x="210" y="18"/>
                  </a:cubicBezTo>
                  <a:cubicBezTo>
                    <a:pt x="211" y="14"/>
                    <a:pt x="208" y="12"/>
                    <a:pt x="206" y="11"/>
                  </a:cubicBezTo>
                  <a:cubicBezTo>
                    <a:pt x="200" y="9"/>
                    <a:pt x="184" y="5"/>
                    <a:pt x="172" y="3"/>
                  </a:cubicBezTo>
                  <a:cubicBezTo>
                    <a:pt x="161" y="1"/>
                    <a:pt x="148" y="0"/>
                    <a:pt x="133" y="0"/>
                  </a:cubicBezTo>
                  <a:cubicBezTo>
                    <a:pt x="111" y="0"/>
                    <a:pt x="92" y="4"/>
                    <a:pt x="75" y="11"/>
                  </a:cubicBezTo>
                  <a:cubicBezTo>
                    <a:pt x="59" y="19"/>
                    <a:pt x="45" y="29"/>
                    <a:pt x="34" y="41"/>
                  </a:cubicBezTo>
                  <a:cubicBezTo>
                    <a:pt x="23" y="54"/>
                    <a:pt x="14" y="69"/>
                    <a:pt x="9" y="86"/>
                  </a:cubicBezTo>
                  <a:cubicBezTo>
                    <a:pt x="3" y="103"/>
                    <a:pt x="0" y="122"/>
                    <a:pt x="0" y="142"/>
                  </a:cubicBezTo>
                  <a:cubicBezTo>
                    <a:pt x="0" y="185"/>
                    <a:pt x="12" y="220"/>
                    <a:pt x="35" y="245"/>
                  </a:cubicBezTo>
                  <a:cubicBezTo>
                    <a:pt x="58" y="270"/>
                    <a:pt x="92" y="283"/>
                    <a:pt x="137" y="283"/>
                  </a:cubicBezTo>
                  <a:cubicBezTo>
                    <a:pt x="163" y="283"/>
                    <a:pt x="190" y="278"/>
                    <a:pt x="210" y="270"/>
                  </a:cubicBezTo>
                  <a:cubicBezTo>
                    <a:pt x="210" y="270"/>
                    <a:pt x="214" y="268"/>
                    <a:pt x="212" y="264"/>
                  </a:cubicBezTo>
                  <a:lnTo>
                    <a:pt x="199" y="22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57" name="Freeform 56"/>
            <p:cNvSpPr>
              <a:spLocks noEditPoints="1"/>
            </p:cNvSpPr>
            <p:nvPr userDrawn="1"/>
          </p:nvSpPr>
          <p:spPr bwMode="auto">
            <a:xfrm>
              <a:off x="6108" y="1671"/>
              <a:ext cx="582" cy="672"/>
            </a:xfrm>
            <a:custGeom>
              <a:avLst/>
              <a:gdLst>
                <a:gd name="T0" fmla="*/ 235 w 246"/>
                <a:gd name="T1" fmla="*/ 77 h 284"/>
                <a:gd name="T2" fmla="*/ 213 w 246"/>
                <a:gd name="T3" fmla="*/ 36 h 284"/>
                <a:gd name="T4" fmla="*/ 179 w 246"/>
                <a:gd name="T5" fmla="*/ 11 h 284"/>
                <a:gd name="T6" fmla="*/ 129 w 246"/>
                <a:gd name="T7" fmla="*/ 0 h 284"/>
                <a:gd name="T8" fmla="*/ 71 w 246"/>
                <a:gd name="T9" fmla="*/ 12 h 284"/>
                <a:gd name="T10" fmla="*/ 31 w 246"/>
                <a:gd name="T11" fmla="*/ 42 h 284"/>
                <a:gd name="T12" fmla="*/ 7 w 246"/>
                <a:gd name="T13" fmla="*/ 88 h 284"/>
                <a:gd name="T14" fmla="*/ 0 w 246"/>
                <a:gd name="T15" fmla="*/ 144 h 284"/>
                <a:gd name="T16" fmla="*/ 8 w 246"/>
                <a:gd name="T17" fmla="*/ 200 h 284"/>
                <a:gd name="T18" fmla="*/ 33 w 246"/>
                <a:gd name="T19" fmla="*/ 244 h 284"/>
                <a:gd name="T20" fmla="*/ 77 w 246"/>
                <a:gd name="T21" fmla="*/ 273 h 284"/>
                <a:gd name="T22" fmla="*/ 141 w 246"/>
                <a:gd name="T23" fmla="*/ 284 h 284"/>
                <a:gd name="T24" fmla="*/ 229 w 246"/>
                <a:gd name="T25" fmla="*/ 266 h 284"/>
                <a:gd name="T26" fmla="*/ 230 w 246"/>
                <a:gd name="T27" fmla="*/ 258 h 284"/>
                <a:gd name="T28" fmla="*/ 219 w 246"/>
                <a:gd name="T29" fmla="*/ 226 h 284"/>
                <a:gd name="T30" fmla="*/ 212 w 246"/>
                <a:gd name="T31" fmla="*/ 223 h 284"/>
                <a:gd name="T32" fmla="*/ 140 w 246"/>
                <a:gd name="T33" fmla="*/ 236 h 284"/>
                <a:gd name="T34" fmla="*/ 80 w 246"/>
                <a:gd name="T35" fmla="*/ 215 h 284"/>
                <a:gd name="T36" fmla="*/ 60 w 246"/>
                <a:gd name="T37" fmla="*/ 157 h 284"/>
                <a:gd name="T38" fmla="*/ 235 w 246"/>
                <a:gd name="T39" fmla="*/ 157 h 284"/>
                <a:gd name="T40" fmla="*/ 240 w 246"/>
                <a:gd name="T41" fmla="*/ 152 h 284"/>
                <a:gd name="T42" fmla="*/ 235 w 246"/>
                <a:gd name="T43" fmla="*/ 77 h 284"/>
                <a:gd name="T44" fmla="*/ 61 w 246"/>
                <a:gd name="T45" fmla="*/ 113 h 284"/>
                <a:gd name="T46" fmla="*/ 75 w 246"/>
                <a:gd name="T47" fmla="*/ 72 h 284"/>
                <a:gd name="T48" fmla="*/ 125 w 246"/>
                <a:gd name="T49" fmla="*/ 47 h 284"/>
                <a:gd name="T50" fmla="*/ 174 w 246"/>
                <a:gd name="T51" fmla="*/ 72 h 284"/>
                <a:gd name="T52" fmla="*/ 186 w 246"/>
                <a:gd name="T53" fmla="*/ 113 h 284"/>
                <a:gd name="T54" fmla="*/ 61 w 246"/>
                <a:gd name="T55" fmla="*/ 113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46" h="284">
                  <a:moveTo>
                    <a:pt x="235" y="77"/>
                  </a:moveTo>
                  <a:cubicBezTo>
                    <a:pt x="231" y="60"/>
                    <a:pt x="220" y="44"/>
                    <a:pt x="213" y="36"/>
                  </a:cubicBezTo>
                  <a:cubicBezTo>
                    <a:pt x="201" y="24"/>
                    <a:pt x="190" y="15"/>
                    <a:pt x="179" y="11"/>
                  </a:cubicBezTo>
                  <a:cubicBezTo>
                    <a:pt x="165" y="4"/>
                    <a:pt x="148" y="0"/>
                    <a:pt x="129" y="0"/>
                  </a:cubicBezTo>
                  <a:cubicBezTo>
                    <a:pt x="107" y="0"/>
                    <a:pt x="87" y="4"/>
                    <a:pt x="71" y="12"/>
                  </a:cubicBezTo>
                  <a:cubicBezTo>
                    <a:pt x="55" y="19"/>
                    <a:pt x="42" y="30"/>
                    <a:pt x="31" y="42"/>
                  </a:cubicBezTo>
                  <a:cubicBezTo>
                    <a:pt x="20" y="55"/>
                    <a:pt x="12" y="71"/>
                    <a:pt x="7" y="88"/>
                  </a:cubicBezTo>
                  <a:cubicBezTo>
                    <a:pt x="2" y="105"/>
                    <a:pt x="0" y="124"/>
                    <a:pt x="0" y="144"/>
                  </a:cubicBezTo>
                  <a:cubicBezTo>
                    <a:pt x="0" y="164"/>
                    <a:pt x="2" y="183"/>
                    <a:pt x="8" y="200"/>
                  </a:cubicBezTo>
                  <a:cubicBezTo>
                    <a:pt x="13" y="217"/>
                    <a:pt x="21" y="232"/>
                    <a:pt x="33" y="244"/>
                  </a:cubicBezTo>
                  <a:cubicBezTo>
                    <a:pt x="44" y="257"/>
                    <a:pt x="59" y="266"/>
                    <a:pt x="77" y="273"/>
                  </a:cubicBezTo>
                  <a:cubicBezTo>
                    <a:pt x="95" y="280"/>
                    <a:pt x="116" y="284"/>
                    <a:pt x="141" y="284"/>
                  </a:cubicBezTo>
                  <a:cubicBezTo>
                    <a:pt x="191" y="283"/>
                    <a:pt x="218" y="272"/>
                    <a:pt x="229" y="266"/>
                  </a:cubicBezTo>
                  <a:cubicBezTo>
                    <a:pt x="231" y="265"/>
                    <a:pt x="232" y="263"/>
                    <a:pt x="230" y="258"/>
                  </a:cubicBezTo>
                  <a:cubicBezTo>
                    <a:pt x="219" y="226"/>
                    <a:pt x="219" y="226"/>
                    <a:pt x="219" y="226"/>
                  </a:cubicBezTo>
                  <a:cubicBezTo>
                    <a:pt x="217" y="221"/>
                    <a:pt x="212" y="223"/>
                    <a:pt x="212" y="223"/>
                  </a:cubicBezTo>
                  <a:cubicBezTo>
                    <a:pt x="200" y="227"/>
                    <a:pt x="182" y="236"/>
                    <a:pt x="140" y="236"/>
                  </a:cubicBezTo>
                  <a:cubicBezTo>
                    <a:pt x="113" y="235"/>
                    <a:pt x="93" y="227"/>
                    <a:pt x="80" y="215"/>
                  </a:cubicBezTo>
                  <a:cubicBezTo>
                    <a:pt x="67" y="202"/>
                    <a:pt x="61" y="183"/>
                    <a:pt x="60" y="157"/>
                  </a:cubicBezTo>
                  <a:cubicBezTo>
                    <a:pt x="235" y="157"/>
                    <a:pt x="235" y="157"/>
                    <a:pt x="235" y="157"/>
                  </a:cubicBezTo>
                  <a:cubicBezTo>
                    <a:pt x="235" y="157"/>
                    <a:pt x="240" y="157"/>
                    <a:pt x="240" y="152"/>
                  </a:cubicBezTo>
                  <a:cubicBezTo>
                    <a:pt x="240" y="150"/>
                    <a:pt x="246" y="116"/>
                    <a:pt x="235" y="77"/>
                  </a:cubicBezTo>
                  <a:close/>
                  <a:moveTo>
                    <a:pt x="61" y="113"/>
                  </a:moveTo>
                  <a:cubicBezTo>
                    <a:pt x="63" y="97"/>
                    <a:pt x="68" y="83"/>
                    <a:pt x="75" y="72"/>
                  </a:cubicBezTo>
                  <a:cubicBezTo>
                    <a:pt x="86" y="56"/>
                    <a:pt x="102" y="47"/>
                    <a:pt x="125" y="47"/>
                  </a:cubicBezTo>
                  <a:cubicBezTo>
                    <a:pt x="148" y="47"/>
                    <a:pt x="163" y="56"/>
                    <a:pt x="174" y="72"/>
                  </a:cubicBezTo>
                  <a:cubicBezTo>
                    <a:pt x="181" y="83"/>
                    <a:pt x="184" y="97"/>
                    <a:pt x="186" y="113"/>
                  </a:cubicBezTo>
                  <a:lnTo>
                    <a:pt x="61" y="11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58" name="Freeform 57"/>
            <p:cNvSpPr>
              <a:spLocks noEditPoints="1"/>
            </p:cNvSpPr>
            <p:nvPr userDrawn="1"/>
          </p:nvSpPr>
          <p:spPr bwMode="auto">
            <a:xfrm>
              <a:off x="2793" y="1671"/>
              <a:ext cx="581" cy="672"/>
            </a:xfrm>
            <a:custGeom>
              <a:avLst/>
              <a:gdLst>
                <a:gd name="T0" fmla="*/ 235 w 246"/>
                <a:gd name="T1" fmla="*/ 77 h 284"/>
                <a:gd name="T2" fmla="*/ 213 w 246"/>
                <a:gd name="T3" fmla="*/ 36 h 284"/>
                <a:gd name="T4" fmla="*/ 179 w 246"/>
                <a:gd name="T5" fmla="*/ 11 h 284"/>
                <a:gd name="T6" fmla="*/ 129 w 246"/>
                <a:gd name="T7" fmla="*/ 0 h 284"/>
                <a:gd name="T8" fmla="*/ 71 w 246"/>
                <a:gd name="T9" fmla="*/ 12 h 284"/>
                <a:gd name="T10" fmla="*/ 31 w 246"/>
                <a:gd name="T11" fmla="*/ 42 h 284"/>
                <a:gd name="T12" fmla="*/ 7 w 246"/>
                <a:gd name="T13" fmla="*/ 88 h 284"/>
                <a:gd name="T14" fmla="*/ 0 w 246"/>
                <a:gd name="T15" fmla="*/ 144 h 284"/>
                <a:gd name="T16" fmla="*/ 8 w 246"/>
                <a:gd name="T17" fmla="*/ 200 h 284"/>
                <a:gd name="T18" fmla="*/ 33 w 246"/>
                <a:gd name="T19" fmla="*/ 244 h 284"/>
                <a:gd name="T20" fmla="*/ 77 w 246"/>
                <a:gd name="T21" fmla="*/ 273 h 284"/>
                <a:gd name="T22" fmla="*/ 141 w 246"/>
                <a:gd name="T23" fmla="*/ 284 h 284"/>
                <a:gd name="T24" fmla="*/ 229 w 246"/>
                <a:gd name="T25" fmla="*/ 266 h 284"/>
                <a:gd name="T26" fmla="*/ 230 w 246"/>
                <a:gd name="T27" fmla="*/ 258 h 284"/>
                <a:gd name="T28" fmla="*/ 219 w 246"/>
                <a:gd name="T29" fmla="*/ 226 h 284"/>
                <a:gd name="T30" fmla="*/ 212 w 246"/>
                <a:gd name="T31" fmla="*/ 223 h 284"/>
                <a:gd name="T32" fmla="*/ 140 w 246"/>
                <a:gd name="T33" fmla="*/ 236 h 284"/>
                <a:gd name="T34" fmla="*/ 80 w 246"/>
                <a:gd name="T35" fmla="*/ 215 h 284"/>
                <a:gd name="T36" fmla="*/ 60 w 246"/>
                <a:gd name="T37" fmla="*/ 157 h 284"/>
                <a:gd name="T38" fmla="*/ 235 w 246"/>
                <a:gd name="T39" fmla="*/ 157 h 284"/>
                <a:gd name="T40" fmla="*/ 240 w 246"/>
                <a:gd name="T41" fmla="*/ 152 h 284"/>
                <a:gd name="T42" fmla="*/ 235 w 246"/>
                <a:gd name="T43" fmla="*/ 77 h 284"/>
                <a:gd name="T44" fmla="*/ 61 w 246"/>
                <a:gd name="T45" fmla="*/ 113 h 284"/>
                <a:gd name="T46" fmla="*/ 75 w 246"/>
                <a:gd name="T47" fmla="*/ 72 h 284"/>
                <a:gd name="T48" fmla="*/ 125 w 246"/>
                <a:gd name="T49" fmla="*/ 47 h 284"/>
                <a:gd name="T50" fmla="*/ 174 w 246"/>
                <a:gd name="T51" fmla="*/ 72 h 284"/>
                <a:gd name="T52" fmla="*/ 186 w 246"/>
                <a:gd name="T53" fmla="*/ 113 h 284"/>
                <a:gd name="T54" fmla="*/ 61 w 246"/>
                <a:gd name="T55" fmla="*/ 113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46" h="284">
                  <a:moveTo>
                    <a:pt x="235" y="77"/>
                  </a:moveTo>
                  <a:cubicBezTo>
                    <a:pt x="231" y="60"/>
                    <a:pt x="220" y="44"/>
                    <a:pt x="213" y="36"/>
                  </a:cubicBezTo>
                  <a:cubicBezTo>
                    <a:pt x="201" y="24"/>
                    <a:pt x="190" y="15"/>
                    <a:pt x="179" y="11"/>
                  </a:cubicBezTo>
                  <a:cubicBezTo>
                    <a:pt x="165" y="4"/>
                    <a:pt x="148" y="0"/>
                    <a:pt x="129" y="0"/>
                  </a:cubicBezTo>
                  <a:cubicBezTo>
                    <a:pt x="107" y="0"/>
                    <a:pt x="87" y="4"/>
                    <a:pt x="71" y="12"/>
                  </a:cubicBezTo>
                  <a:cubicBezTo>
                    <a:pt x="55" y="19"/>
                    <a:pt x="42" y="30"/>
                    <a:pt x="31" y="42"/>
                  </a:cubicBezTo>
                  <a:cubicBezTo>
                    <a:pt x="20" y="55"/>
                    <a:pt x="12" y="71"/>
                    <a:pt x="7" y="88"/>
                  </a:cubicBezTo>
                  <a:cubicBezTo>
                    <a:pt x="2" y="105"/>
                    <a:pt x="0" y="124"/>
                    <a:pt x="0" y="144"/>
                  </a:cubicBezTo>
                  <a:cubicBezTo>
                    <a:pt x="0" y="164"/>
                    <a:pt x="2" y="183"/>
                    <a:pt x="8" y="200"/>
                  </a:cubicBezTo>
                  <a:cubicBezTo>
                    <a:pt x="13" y="217"/>
                    <a:pt x="21" y="232"/>
                    <a:pt x="33" y="244"/>
                  </a:cubicBezTo>
                  <a:cubicBezTo>
                    <a:pt x="44" y="257"/>
                    <a:pt x="59" y="266"/>
                    <a:pt x="77" y="273"/>
                  </a:cubicBezTo>
                  <a:cubicBezTo>
                    <a:pt x="95" y="280"/>
                    <a:pt x="116" y="284"/>
                    <a:pt x="141" y="284"/>
                  </a:cubicBezTo>
                  <a:cubicBezTo>
                    <a:pt x="191" y="283"/>
                    <a:pt x="218" y="272"/>
                    <a:pt x="229" y="266"/>
                  </a:cubicBezTo>
                  <a:cubicBezTo>
                    <a:pt x="231" y="265"/>
                    <a:pt x="232" y="263"/>
                    <a:pt x="230" y="258"/>
                  </a:cubicBezTo>
                  <a:cubicBezTo>
                    <a:pt x="219" y="226"/>
                    <a:pt x="219" y="226"/>
                    <a:pt x="219" y="226"/>
                  </a:cubicBezTo>
                  <a:cubicBezTo>
                    <a:pt x="217" y="221"/>
                    <a:pt x="212" y="223"/>
                    <a:pt x="212" y="223"/>
                  </a:cubicBezTo>
                  <a:cubicBezTo>
                    <a:pt x="200" y="227"/>
                    <a:pt x="182" y="236"/>
                    <a:pt x="140" y="236"/>
                  </a:cubicBezTo>
                  <a:cubicBezTo>
                    <a:pt x="113" y="235"/>
                    <a:pt x="93" y="227"/>
                    <a:pt x="80" y="215"/>
                  </a:cubicBezTo>
                  <a:cubicBezTo>
                    <a:pt x="67" y="202"/>
                    <a:pt x="61" y="183"/>
                    <a:pt x="60" y="157"/>
                  </a:cubicBezTo>
                  <a:cubicBezTo>
                    <a:pt x="235" y="157"/>
                    <a:pt x="235" y="157"/>
                    <a:pt x="235" y="157"/>
                  </a:cubicBezTo>
                  <a:cubicBezTo>
                    <a:pt x="235" y="157"/>
                    <a:pt x="240" y="157"/>
                    <a:pt x="240" y="152"/>
                  </a:cubicBezTo>
                  <a:cubicBezTo>
                    <a:pt x="240" y="150"/>
                    <a:pt x="246" y="116"/>
                    <a:pt x="235" y="77"/>
                  </a:cubicBezTo>
                  <a:close/>
                  <a:moveTo>
                    <a:pt x="61" y="113"/>
                  </a:moveTo>
                  <a:cubicBezTo>
                    <a:pt x="63" y="97"/>
                    <a:pt x="68" y="83"/>
                    <a:pt x="75" y="72"/>
                  </a:cubicBezTo>
                  <a:cubicBezTo>
                    <a:pt x="86" y="56"/>
                    <a:pt x="102" y="47"/>
                    <a:pt x="125" y="47"/>
                  </a:cubicBezTo>
                  <a:cubicBezTo>
                    <a:pt x="148" y="47"/>
                    <a:pt x="163" y="56"/>
                    <a:pt x="174" y="72"/>
                  </a:cubicBezTo>
                  <a:cubicBezTo>
                    <a:pt x="181" y="83"/>
                    <a:pt x="184" y="97"/>
                    <a:pt x="186" y="113"/>
                  </a:cubicBezTo>
                  <a:lnTo>
                    <a:pt x="61" y="11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59" name="Freeform 58"/>
            <p:cNvSpPr>
              <a:spLocks noEditPoints="1"/>
            </p:cNvSpPr>
            <p:nvPr userDrawn="1"/>
          </p:nvSpPr>
          <p:spPr bwMode="auto">
            <a:xfrm>
              <a:off x="1870" y="1671"/>
              <a:ext cx="537" cy="672"/>
            </a:xfrm>
            <a:custGeom>
              <a:avLst/>
              <a:gdLst>
                <a:gd name="T0" fmla="*/ 142 w 227"/>
                <a:gd name="T1" fmla="*/ 105 h 284"/>
                <a:gd name="T2" fmla="*/ 115 w 227"/>
                <a:gd name="T3" fmla="*/ 104 h 284"/>
                <a:gd name="T4" fmla="*/ 72 w 227"/>
                <a:gd name="T5" fmla="*/ 110 h 284"/>
                <a:gd name="T6" fmla="*/ 35 w 227"/>
                <a:gd name="T7" fmla="*/ 127 h 284"/>
                <a:gd name="T8" fmla="*/ 10 w 227"/>
                <a:gd name="T9" fmla="*/ 156 h 284"/>
                <a:gd name="T10" fmla="*/ 0 w 227"/>
                <a:gd name="T11" fmla="*/ 196 h 284"/>
                <a:gd name="T12" fmla="*/ 8 w 227"/>
                <a:gd name="T13" fmla="*/ 236 h 284"/>
                <a:gd name="T14" fmla="*/ 31 w 227"/>
                <a:gd name="T15" fmla="*/ 263 h 284"/>
                <a:gd name="T16" fmla="*/ 67 w 227"/>
                <a:gd name="T17" fmla="*/ 279 h 284"/>
                <a:gd name="T18" fmla="*/ 113 w 227"/>
                <a:gd name="T19" fmla="*/ 284 h 284"/>
                <a:gd name="T20" fmla="*/ 166 w 227"/>
                <a:gd name="T21" fmla="*/ 279 h 284"/>
                <a:gd name="T22" fmla="*/ 210 w 227"/>
                <a:gd name="T23" fmla="*/ 271 h 284"/>
                <a:gd name="T24" fmla="*/ 223 w 227"/>
                <a:gd name="T25" fmla="*/ 267 h 284"/>
                <a:gd name="T26" fmla="*/ 227 w 227"/>
                <a:gd name="T27" fmla="*/ 262 h 284"/>
                <a:gd name="T28" fmla="*/ 227 w 227"/>
                <a:gd name="T29" fmla="*/ 102 h 284"/>
                <a:gd name="T30" fmla="*/ 199 w 227"/>
                <a:gd name="T31" fmla="*/ 24 h 284"/>
                <a:gd name="T32" fmla="*/ 118 w 227"/>
                <a:gd name="T33" fmla="*/ 0 h 284"/>
                <a:gd name="T34" fmla="*/ 72 w 227"/>
                <a:gd name="T35" fmla="*/ 4 h 284"/>
                <a:gd name="T36" fmla="*/ 18 w 227"/>
                <a:gd name="T37" fmla="*/ 24 h 284"/>
                <a:gd name="T38" fmla="*/ 16 w 227"/>
                <a:gd name="T39" fmla="*/ 31 h 284"/>
                <a:gd name="T40" fmla="*/ 28 w 227"/>
                <a:gd name="T41" fmla="*/ 64 h 284"/>
                <a:gd name="T42" fmla="*/ 34 w 227"/>
                <a:gd name="T43" fmla="*/ 67 h 284"/>
                <a:gd name="T44" fmla="*/ 37 w 227"/>
                <a:gd name="T45" fmla="*/ 66 h 284"/>
                <a:gd name="T46" fmla="*/ 113 w 227"/>
                <a:gd name="T47" fmla="*/ 48 h 284"/>
                <a:gd name="T48" fmla="*/ 157 w 227"/>
                <a:gd name="T49" fmla="*/ 59 h 284"/>
                <a:gd name="T50" fmla="*/ 171 w 227"/>
                <a:gd name="T51" fmla="*/ 101 h 284"/>
                <a:gd name="T52" fmla="*/ 171 w 227"/>
                <a:gd name="T53" fmla="*/ 109 h 284"/>
                <a:gd name="T54" fmla="*/ 142 w 227"/>
                <a:gd name="T55" fmla="*/ 105 h 284"/>
                <a:gd name="T56" fmla="*/ 72 w 227"/>
                <a:gd name="T57" fmla="*/ 228 h 284"/>
                <a:gd name="T58" fmla="*/ 62 w 227"/>
                <a:gd name="T59" fmla="*/ 218 h 284"/>
                <a:gd name="T60" fmla="*/ 57 w 227"/>
                <a:gd name="T61" fmla="*/ 195 h 284"/>
                <a:gd name="T62" fmla="*/ 73 w 227"/>
                <a:gd name="T63" fmla="*/ 161 h 284"/>
                <a:gd name="T64" fmla="*/ 123 w 227"/>
                <a:gd name="T65" fmla="*/ 148 h 284"/>
                <a:gd name="T66" fmla="*/ 171 w 227"/>
                <a:gd name="T67" fmla="*/ 152 h 284"/>
                <a:gd name="T68" fmla="*/ 171 w 227"/>
                <a:gd name="T69" fmla="*/ 232 h 284"/>
                <a:gd name="T70" fmla="*/ 171 w 227"/>
                <a:gd name="T71" fmla="*/ 232 h 284"/>
                <a:gd name="T72" fmla="*/ 124 w 227"/>
                <a:gd name="T73" fmla="*/ 238 h 284"/>
                <a:gd name="T74" fmla="*/ 72 w 227"/>
                <a:gd name="T75" fmla="*/ 228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27" h="284">
                  <a:moveTo>
                    <a:pt x="142" y="105"/>
                  </a:moveTo>
                  <a:cubicBezTo>
                    <a:pt x="135" y="105"/>
                    <a:pt x="126" y="104"/>
                    <a:pt x="115" y="104"/>
                  </a:cubicBezTo>
                  <a:cubicBezTo>
                    <a:pt x="100" y="104"/>
                    <a:pt x="85" y="106"/>
                    <a:pt x="72" y="110"/>
                  </a:cubicBezTo>
                  <a:cubicBezTo>
                    <a:pt x="58" y="114"/>
                    <a:pt x="46" y="119"/>
                    <a:pt x="35" y="127"/>
                  </a:cubicBezTo>
                  <a:cubicBezTo>
                    <a:pt x="24" y="134"/>
                    <a:pt x="16" y="144"/>
                    <a:pt x="10" y="156"/>
                  </a:cubicBezTo>
                  <a:cubicBezTo>
                    <a:pt x="4" y="167"/>
                    <a:pt x="0" y="181"/>
                    <a:pt x="0" y="196"/>
                  </a:cubicBezTo>
                  <a:cubicBezTo>
                    <a:pt x="0" y="212"/>
                    <a:pt x="3" y="225"/>
                    <a:pt x="8" y="236"/>
                  </a:cubicBezTo>
                  <a:cubicBezTo>
                    <a:pt x="14" y="247"/>
                    <a:pt x="21" y="256"/>
                    <a:pt x="31" y="263"/>
                  </a:cubicBezTo>
                  <a:cubicBezTo>
                    <a:pt x="41" y="270"/>
                    <a:pt x="53" y="276"/>
                    <a:pt x="67" y="279"/>
                  </a:cubicBezTo>
                  <a:cubicBezTo>
                    <a:pt x="81" y="282"/>
                    <a:pt x="96" y="284"/>
                    <a:pt x="113" y="284"/>
                  </a:cubicBezTo>
                  <a:cubicBezTo>
                    <a:pt x="131" y="284"/>
                    <a:pt x="149" y="282"/>
                    <a:pt x="166" y="279"/>
                  </a:cubicBezTo>
                  <a:cubicBezTo>
                    <a:pt x="184" y="276"/>
                    <a:pt x="205" y="272"/>
                    <a:pt x="210" y="271"/>
                  </a:cubicBezTo>
                  <a:cubicBezTo>
                    <a:pt x="216" y="269"/>
                    <a:pt x="223" y="267"/>
                    <a:pt x="223" y="267"/>
                  </a:cubicBezTo>
                  <a:cubicBezTo>
                    <a:pt x="227" y="266"/>
                    <a:pt x="227" y="262"/>
                    <a:pt x="227" y="262"/>
                  </a:cubicBezTo>
                  <a:cubicBezTo>
                    <a:pt x="227" y="102"/>
                    <a:pt x="227" y="102"/>
                    <a:pt x="227" y="102"/>
                  </a:cubicBezTo>
                  <a:cubicBezTo>
                    <a:pt x="227" y="67"/>
                    <a:pt x="217" y="40"/>
                    <a:pt x="199" y="24"/>
                  </a:cubicBezTo>
                  <a:cubicBezTo>
                    <a:pt x="180" y="8"/>
                    <a:pt x="153" y="0"/>
                    <a:pt x="118" y="0"/>
                  </a:cubicBezTo>
                  <a:cubicBezTo>
                    <a:pt x="105" y="0"/>
                    <a:pt x="84" y="2"/>
                    <a:pt x="72" y="4"/>
                  </a:cubicBezTo>
                  <a:cubicBezTo>
                    <a:pt x="72" y="4"/>
                    <a:pt x="33" y="12"/>
                    <a:pt x="18" y="24"/>
                  </a:cubicBezTo>
                  <a:cubicBezTo>
                    <a:pt x="18" y="24"/>
                    <a:pt x="14" y="26"/>
                    <a:pt x="16" y="31"/>
                  </a:cubicBezTo>
                  <a:cubicBezTo>
                    <a:pt x="28" y="64"/>
                    <a:pt x="28" y="64"/>
                    <a:pt x="28" y="64"/>
                  </a:cubicBezTo>
                  <a:cubicBezTo>
                    <a:pt x="30" y="69"/>
                    <a:pt x="34" y="67"/>
                    <a:pt x="34" y="67"/>
                  </a:cubicBezTo>
                  <a:cubicBezTo>
                    <a:pt x="34" y="67"/>
                    <a:pt x="35" y="67"/>
                    <a:pt x="37" y="66"/>
                  </a:cubicBezTo>
                  <a:cubicBezTo>
                    <a:pt x="71" y="48"/>
                    <a:pt x="113" y="48"/>
                    <a:pt x="113" y="48"/>
                  </a:cubicBezTo>
                  <a:cubicBezTo>
                    <a:pt x="132" y="48"/>
                    <a:pt x="147" y="52"/>
                    <a:pt x="157" y="59"/>
                  </a:cubicBezTo>
                  <a:cubicBezTo>
                    <a:pt x="166" y="67"/>
                    <a:pt x="171" y="78"/>
                    <a:pt x="171" y="101"/>
                  </a:cubicBezTo>
                  <a:cubicBezTo>
                    <a:pt x="171" y="109"/>
                    <a:pt x="171" y="109"/>
                    <a:pt x="171" y="109"/>
                  </a:cubicBezTo>
                  <a:cubicBezTo>
                    <a:pt x="156" y="106"/>
                    <a:pt x="142" y="105"/>
                    <a:pt x="142" y="105"/>
                  </a:cubicBezTo>
                  <a:close/>
                  <a:moveTo>
                    <a:pt x="72" y="228"/>
                  </a:moveTo>
                  <a:cubicBezTo>
                    <a:pt x="66" y="223"/>
                    <a:pt x="65" y="221"/>
                    <a:pt x="62" y="218"/>
                  </a:cubicBezTo>
                  <a:cubicBezTo>
                    <a:pt x="59" y="212"/>
                    <a:pt x="57" y="205"/>
                    <a:pt x="57" y="195"/>
                  </a:cubicBezTo>
                  <a:cubicBezTo>
                    <a:pt x="57" y="180"/>
                    <a:pt x="62" y="169"/>
                    <a:pt x="73" y="161"/>
                  </a:cubicBezTo>
                  <a:cubicBezTo>
                    <a:pt x="73" y="161"/>
                    <a:pt x="88" y="148"/>
                    <a:pt x="123" y="148"/>
                  </a:cubicBezTo>
                  <a:cubicBezTo>
                    <a:pt x="149" y="149"/>
                    <a:pt x="171" y="152"/>
                    <a:pt x="171" y="152"/>
                  </a:cubicBezTo>
                  <a:cubicBezTo>
                    <a:pt x="171" y="232"/>
                    <a:pt x="171" y="232"/>
                    <a:pt x="171" y="232"/>
                  </a:cubicBezTo>
                  <a:cubicBezTo>
                    <a:pt x="171" y="232"/>
                    <a:pt x="171" y="232"/>
                    <a:pt x="171" y="232"/>
                  </a:cubicBezTo>
                  <a:cubicBezTo>
                    <a:pt x="171" y="232"/>
                    <a:pt x="149" y="237"/>
                    <a:pt x="124" y="238"/>
                  </a:cubicBezTo>
                  <a:cubicBezTo>
                    <a:pt x="88" y="240"/>
                    <a:pt x="72" y="228"/>
                    <a:pt x="72" y="22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60" name="Freeform 59"/>
            <p:cNvSpPr>
              <a:spLocks/>
            </p:cNvSpPr>
            <p:nvPr userDrawn="1"/>
          </p:nvSpPr>
          <p:spPr bwMode="auto">
            <a:xfrm>
              <a:off x="5162" y="1676"/>
              <a:ext cx="386" cy="653"/>
            </a:xfrm>
            <a:custGeom>
              <a:avLst/>
              <a:gdLst>
                <a:gd name="T0" fmla="*/ 162 w 163"/>
                <a:gd name="T1" fmla="*/ 13 h 276"/>
                <a:gd name="T2" fmla="*/ 159 w 163"/>
                <a:gd name="T3" fmla="*/ 7 h 276"/>
                <a:gd name="T4" fmla="*/ 130 w 163"/>
                <a:gd name="T5" fmla="*/ 2 h 276"/>
                <a:gd name="T6" fmla="*/ 85 w 163"/>
                <a:gd name="T7" fmla="*/ 9 h 276"/>
                <a:gd name="T8" fmla="*/ 55 w 163"/>
                <a:gd name="T9" fmla="*/ 31 h 276"/>
                <a:gd name="T10" fmla="*/ 55 w 163"/>
                <a:gd name="T11" fmla="*/ 9 h 276"/>
                <a:gd name="T12" fmla="*/ 50 w 163"/>
                <a:gd name="T13" fmla="*/ 4 h 276"/>
                <a:gd name="T14" fmla="*/ 5 w 163"/>
                <a:gd name="T15" fmla="*/ 4 h 276"/>
                <a:gd name="T16" fmla="*/ 0 w 163"/>
                <a:gd name="T17" fmla="*/ 9 h 276"/>
                <a:gd name="T18" fmla="*/ 0 w 163"/>
                <a:gd name="T19" fmla="*/ 270 h 276"/>
                <a:gd name="T20" fmla="*/ 6 w 163"/>
                <a:gd name="T21" fmla="*/ 276 h 276"/>
                <a:gd name="T22" fmla="*/ 52 w 163"/>
                <a:gd name="T23" fmla="*/ 276 h 276"/>
                <a:gd name="T24" fmla="*/ 57 w 163"/>
                <a:gd name="T25" fmla="*/ 270 h 276"/>
                <a:gd name="T26" fmla="*/ 57 w 163"/>
                <a:gd name="T27" fmla="*/ 140 h 276"/>
                <a:gd name="T28" fmla="*/ 63 w 163"/>
                <a:gd name="T29" fmla="*/ 94 h 276"/>
                <a:gd name="T30" fmla="*/ 78 w 163"/>
                <a:gd name="T31" fmla="*/ 68 h 276"/>
                <a:gd name="T32" fmla="*/ 100 w 163"/>
                <a:gd name="T33" fmla="*/ 55 h 276"/>
                <a:gd name="T34" fmla="*/ 123 w 163"/>
                <a:gd name="T35" fmla="*/ 52 h 276"/>
                <a:gd name="T36" fmla="*/ 142 w 163"/>
                <a:gd name="T37" fmla="*/ 54 h 276"/>
                <a:gd name="T38" fmla="*/ 149 w 163"/>
                <a:gd name="T39" fmla="*/ 50 h 276"/>
                <a:gd name="T40" fmla="*/ 162 w 163"/>
                <a:gd name="T41" fmla="*/ 13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76">
                  <a:moveTo>
                    <a:pt x="162" y="13"/>
                  </a:moveTo>
                  <a:cubicBezTo>
                    <a:pt x="163" y="9"/>
                    <a:pt x="161" y="7"/>
                    <a:pt x="159" y="7"/>
                  </a:cubicBezTo>
                  <a:cubicBezTo>
                    <a:pt x="156" y="5"/>
                    <a:pt x="142" y="2"/>
                    <a:pt x="130" y="2"/>
                  </a:cubicBezTo>
                  <a:cubicBezTo>
                    <a:pt x="108" y="0"/>
                    <a:pt x="96" y="4"/>
                    <a:pt x="85" y="9"/>
                  </a:cubicBezTo>
                  <a:cubicBezTo>
                    <a:pt x="74" y="14"/>
                    <a:pt x="62" y="22"/>
                    <a:pt x="55" y="31"/>
                  </a:cubicBezTo>
                  <a:cubicBezTo>
                    <a:pt x="55" y="9"/>
                    <a:pt x="55" y="9"/>
                    <a:pt x="55" y="9"/>
                  </a:cubicBezTo>
                  <a:cubicBezTo>
                    <a:pt x="55" y="6"/>
                    <a:pt x="53" y="4"/>
                    <a:pt x="50" y="4"/>
                  </a:cubicBezTo>
                  <a:cubicBezTo>
                    <a:pt x="5" y="4"/>
                    <a:pt x="5" y="4"/>
                    <a:pt x="5" y="4"/>
                  </a:cubicBezTo>
                  <a:cubicBezTo>
                    <a:pt x="3" y="4"/>
                    <a:pt x="0" y="6"/>
                    <a:pt x="0" y="9"/>
                  </a:cubicBezTo>
                  <a:cubicBezTo>
                    <a:pt x="0" y="270"/>
                    <a:pt x="0" y="270"/>
                    <a:pt x="0" y="270"/>
                  </a:cubicBezTo>
                  <a:cubicBezTo>
                    <a:pt x="0" y="273"/>
                    <a:pt x="3" y="276"/>
                    <a:pt x="6" y="276"/>
                  </a:cubicBezTo>
                  <a:cubicBezTo>
                    <a:pt x="52" y="276"/>
                    <a:pt x="52" y="276"/>
                    <a:pt x="52" y="276"/>
                  </a:cubicBezTo>
                  <a:cubicBezTo>
                    <a:pt x="55" y="276"/>
                    <a:pt x="57" y="273"/>
                    <a:pt x="57" y="270"/>
                  </a:cubicBezTo>
                  <a:cubicBezTo>
                    <a:pt x="57" y="140"/>
                    <a:pt x="57" y="140"/>
                    <a:pt x="57" y="140"/>
                  </a:cubicBezTo>
                  <a:cubicBezTo>
                    <a:pt x="57" y="123"/>
                    <a:pt x="59" y="105"/>
                    <a:pt x="63" y="94"/>
                  </a:cubicBezTo>
                  <a:cubicBezTo>
                    <a:pt x="67" y="83"/>
                    <a:pt x="72" y="75"/>
                    <a:pt x="78" y="68"/>
                  </a:cubicBezTo>
                  <a:cubicBezTo>
                    <a:pt x="85" y="62"/>
                    <a:pt x="92" y="58"/>
                    <a:pt x="100" y="55"/>
                  </a:cubicBezTo>
                  <a:cubicBezTo>
                    <a:pt x="108" y="53"/>
                    <a:pt x="117" y="52"/>
                    <a:pt x="123" y="52"/>
                  </a:cubicBezTo>
                  <a:cubicBezTo>
                    <a:pt x="132" y="52"/>
                    <a:pt x="142" y="54"/>
                    <a:pt x="142" y="54"/>
                  </a:cubicBezTo>
                  <a:cubicBezTo>
                    <a:pt x="146" y="55"/>
                    <a:pt x="148" y="53"/>
                    <a:pt x="149" y="50"/>
                  </a:cubicBezTo>
                  <a:cubicBezTo>
                    <a:pt x="152" y="42"/>
                    <a:pt x="160" y="18"/>
                    <a:pt x="162" y="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61" name="Freeform 60"/>
            <p:cNvSpPr>
              <a:spLocks/>
            </p:cNvSpPr>
            <p:nvPr userDrawn="1"/>
          </p:nvSpPr>
          <p:spPr bwMode="auto">
            <a:xfrm>
              <a:off x="3807" y="1406"/>
              <a:ext cx="728" cy="1219"/>
            </a:xfrm>
            <a:custGeom>
              <a:avLst/>
              <a:gdLst>
                <a:gd name="T0" fmla="*/ 303 w 308"/>
                <a:gd name="T1" fmla="*/ 6 h 515"/>
                <a:gd name="T2" fmla="*/ 286 w 308"/>
                <a:gd name="T3" fmla="*/ 2 h 515"/>
                <a:gd name="T4" fmla="*/ 262 w 308"/>
                <a:gd name="T5" fmla="*/ 0 h 515"/>
                <a:gd name="T6" fmla="*/ 188 w 308"/>
                <a:gd name="T7" fmla="*/ 27 h 515"/>
                <a:gd name="T8" fmla="*/ 153 w 308"/>
                <a:gd name="T9" fmla="*/ 106 h 515"/>
                <a:gd name="T10" fmla="*/ 151 w 308"/>
                <a:gd name="T11" fmla="*/ 118 h 515"/>
                <a:gd name="T12" fmla="*/ 111 w 308"/>
                <a:gd name="T13" fmla="*/ 118 h 515"/>
                <a:gd name="T14" fmla="*/ 105 w 308"/>
                <a:gd name="T15" fmla="*/ 123 h 515"/>
                <a:gd name="T16" fmla="*/ 99 w 308"/>
                <a:gd name="T17" fmla="*/ 159 h 515"/>
                <a:gd name="T18" fmla="*/ 104 w 308"/>
                <a:gd name="T19" fmla="*/ 165 h 515"/>
                <a:gd name="T20" fmla="*/ 143 w 308"/>
                <a:gd name="T21" fmla="*/ 165 h 515"/>
                <a:gd name="T22" fmla="*/ 104 w 308"/>
                <a:gd name="T23" fmla="*/ 384 h 515"/>
                <a:gd name="T24" fmla="*/ 93 w 308"/>
                <a:gd name="T25" fmla="*/ 427 h 515"/>
                <a:gd name="T26" fmla="*/ 81 w 308"/>
                <a:gd name="T27" fmla="*/ 452 h 515"/>
                <a:gd name="T28" fmla="*/ 65 w 308"/>
                <a:gd name="T29" fmla="*/ 464 h 515"/>
                <a:gd name="T30" fmla="*/ 44 w 308"/>
                <a:gd name="T31" fmla="*/ 467 h 515"/>
                <a:gd name="T32" fmla="*/ 30 w 308"/>
                <a:gd name="T33" fmla="*/ 466 h 515"/>
                <a:gd name="T34" fmla="*/ 21 w 308"/>
                <a:gd name="T35" fmla="*/ 463 h 515"/>
                <a:gd name="T36" fmla="*/ 15 w 308"/>
                <a:gd name="T37" fmla="*/ 466 h 515"/>
                <a:gd name="T38" fmla="*/ 2 w 308"/>
                <a:gd name="T39" fmla="*/ 501 h 515"/>
                <a:gd name="T40" fmla="*/ 4 w 308"/>
                <a:gd name="T41" fmla="*/ 508 h 515"/>
                <a:gd name="T42" fmla="*/ 20 w 308"/>
                <a:gd name="T43" fmla="*/ 513 h 515"/>
                <a:gd name="T44" fmla="*/ 46 w 308"/>
                <a:gd name="T45" fmla="*/ 515 h 515"/>
                <a:gd name="T46" fmla="*/ 89 w 308"/>
                <a:gd name="T47" fmla="*/ 509 h 515"/>
                <a:gd name="T48" fmla="*/ 121 w 308"/>
                <a:gd name="T49" fmla="*/ 486 h 515"/>
                <a:gd name="T50" fmla="*/ 144 w 308"/>
                <a:gd name="T51" fmla="*/ 447 h 515"/>
                <a:gd name="T52" fmla="*/ 159 w 308"/>
                <a:gd name="T53" fmla="*/ 388 h 515"/>
                <a:gd name="T54" fmla="*/ 199 w 308"/>
                <a:gd name="T55" fmla="*/ 165 h 515"/>
                <a:gd name="T56" fmla="*/ 257 w 308"/>
                <a:gd name="T57" fmla="*/ 165 h 515"/>
                <a:gd name="T58" fmla="*/ 262 w 308"/>
                <a:gd name="T59" fmla="*/ 160 h 515"/>
                <a:gd name="T60" fmla="*/ 269 w 308"/>
                <a:gd name="T61" fmla="*/ 123 h 515"/>
                <a:gd name="T62" fmla="*/ 263 w 308"/>
                <a:gd name="T63" fmla="*/ 118 h 515"/>
                <a:gd name="T64" fmla="*/ 207 w 308"/>
                <a:gd name="T65" fmla="*/ 118 h 515"/>
                <a:gd name="T66" fmla="*/ 217 w 308"/>
                <a:gd name="T67" fmla="*/ 78 h 515"/>
                <a:gd name="T68" fmla="*/ 229 w 308"/>
                <a:gd name="T69" fmla="*/ 60 h 515"/>
                <a:gd name="T70" fmla="*/ 243 w 308"/>
                <a:gd name="T71" fmla="*/ 51 h 515"/>
                <a:gd name="T72" fmla="*/ 262 w 308"/>
                <a:gd name="T73" fmla="*/ 48 h 515"/>
                <a:gd name="T74" fmla="*/ 277 w 308"/>
                <a:gd name="T75" fmla="*/ 49 h 515"/>
                <a:gd name="T76" fmla="*/ 286 w 308"/>
                <a:gd name="T77" fmla="*/ 51 h 515"/>
                <a:gd name="T78" fmla="*/ 293 w 308"/>
                <a:gd name="T79" fmla="*/ 49 h 515"/>
                <a:gd name="T80" fmla="*/ 307 w 308"/>
                <a:gd name="T81" fmla="*/ 12 h 515"/>
                <a:gd name="T82" fmla="*/ 303 w 308"/>
                <a:gd name="T83" fmla="*/ 6 h 5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08" h="515">
                  <a:moveTo>
                    <a:pt x="303" y="6"/>
                  </a:moveTo>
                  <a:cubicBezTo>
                    <a:pt x="298" y="4"/>
                    <a:pt x="293" y="3"/>
                    <a:pt x="286" y="2"/>
                  </a:cubicBezTo>
                  <a:cubicBezTo>
                    <a:pt x="279" y="1"/>
                    <a:pt x="271" y="0"/>
                    <a:pt x="262" y="0"/>
                  </a:cubicBezTo>
                  <a:cubicBezTo>
                    <a:pt x="231" y="0"/>
                    <a:pt x="206" y="9"/>
                    <a:pt x="188" y="27"/>
                  </a:cubicBezTo>
                  <a:cubicBezTo>
                    <a:pt x="171" y="44"/>
                    <a:pt x="159" y="71"/>
                    <a:pt x="153" y="106"/>
                  </a:cubicBezTo>
                  <a:cubicBezTo>
                    <a:pt x="151" y="118"/>
                    <a:pt x="151" y="118"/>
                    <a:pt x="151" y="118"/>
                  </a:cubicBezTo>
                  <a:cubicBezTo>
                    <a:pt x="111" y="118"/>
                    <a:pt x="111" y="118"/>
                    <a:pt x="111" y="118"/>
                  </a:cubicBezTo>
                  <a:cubicBezTo>
                    <a:pt x="111" y="118"/>
                    <a:pt x="106" y="118"/>
                    <a:pt x="105" y="123"/>
                  </a:cubicBezTo>
                  <a:cubicBezTo>
                    <a:pt x="99" y="159"/>
                    <a:pt x="99" y="159"/>
                    <a:pt x="99" y="159"/>
                  </a:cubicBezTo>
                  <a:cubicBezTo>
                    <a:pt x="98" y="163"/>
                    <a:pt x="100" y="165"/>
                    <a:pt x="104" y="165"/>
                  </a:cubicBezTo>
                  <a:cubicBezTo>
                    <a:pt x="143" y="165"/>
                    <a:pt x="143" y="165"/>
                    <a:pt x="143" y="165"/>
                  </a:cubicBezTo>
                  <a:cubicBezTo>
                    <a:pt x="104" y="384"/>
                    <a:pt x="104" y="384"/>
                    <a:pt x="104" y="384"/>
                  </a:cubicBezTo>
                  <a:cubicBezTo>
                    <a:pt x="101" y="402"/>
                    <a:pt x="97" y="416"/>
                    <a:pt x="93" y="427"/>
                  </a:cubicBezTo>
                  <a:cubicBezTo>
                    <a:pt x="89" y="438"/>
                    <a:pt x="86" y="446"/>
                    <a:pt x="81" y="452"/>
                  </a:cubicBezTo>
                  <a:cubicBezTo>
                    <a:pt x="77" y="458"/>
                    <a:pt x="72" y="462"/>
                    <a:pt x="65" y="464"/>
                  </a:cubicBezTo>
                  <a:cubicBezTo>
                    <a:pt x="59" y="466"/>
                    <a:pt x="52" y="467"/>
                    <a:pt x="44" y="467"/>
                  </a:cubicBezTo>
                  <a:cubicBezTo>
                    <a:pt x="40" y="467"/>
                    <a:pt x="35" y="467"/>
                    <a:pt x="30" y="466"/>
                  </a:cubicBezTo>
                  <a:cubicBezTo>
                    <a:pt x="26" y="465"/>
                    <a:pt x="24" y="464"/>
                    <a:pt x="21" y="463"/>
                  </a:cubicBezTo>
                  <a:cubicBezTo>
                    <a:pt x="21" y="463"/>
                    <a:pt x="16" y="461"/>
                    <a:pt x="15" y="466"/>
                  </a:cubicBezTo>
                  <a:cubicBezTo>
                    <a:pt x="13" y="469"/>
                    <a:pt x="3" y="498"/>
                    <a:pt x="2" y="501"/>
                  </a:cubicBezTo>
                  <a:cubicBezTo>
                    <a:pt x="0" y="505"/>
                    <a:pt x="2" y="507"/>
                    <a:pt x="4" y="508"/>
                  </a:cubicBezTo>
                  <a:cubicBezTo>
                    <a:pt x="10" y="510"/>
                    <a:pt x="13" y="511"/>
                    <a:pt x="20" y="513"/>
                  </a:cubicBezTo>
                  <a:cubicBezTo>
                    <a:pt x="30" y="515"/>
                    <a:pt x="38" y="515"/>
                    <a:pt x="46" y="515"/>
                  </a:cubicBezTo>
                  <a:cubicBezTo>
                    <a:pt x="62" y="515"/>
                    <a:pt x="77" y="513"/>
                    <a:pt x="89" y="509"/>
                  </a:cubicBezTo>
                  <a:cubicBezTo>
                    <a:pt x="101" y="504"/>
                    <a:pt x="112" y="496"/>
                    <a:pt x="121" y="486"/>
                  </a:cubicBezTo>
                  <a:cubicBezTo>
                    <a:pt x="132" y="475"/>
                    <a:pt x="138" y="463"/>
                    <a:pt x="144" y="447"/>
                  </a:cubicBezTo>
                  <a:cubicBezTo>
                    <a:pt x="150" y="431"/>
                    <a:pt x="155" y="411"/>
                    <a:pt x="159" y="388"/>
                  </a:cubicBezTo>
                  <a:cubicBezTo>
                    <a:pt x="199" y="165"/>
                    <a:pt x="199" y="165"/>
                    <a:pt x="199" y="165"/>
                  </a:cubicBezTo>
                  <a:cubicBezTo>
                    <a:pt x="257" y="165"/>
                    <a:pt x="257" y="165"/>
                    <a:pt x="257" y="165"/>
                  </a:cubicBezTo>
                  <a:cubicBezTo>
                    <a:pt x="257" y="165"/>
                    <a:pt x="261" y="165"/>
                    <a:pt x="262" y="160"/>
                  </a:cubicBezTo>
                  <a:cubicBezTo>
                    <a:pt x="269" y="123"/>
                    <a:pt x="269" y="123"/>
                    <a:pt x="269" y="123"/>
                  </a:cubicBezTo>
                  <a:cubicBezTo>
                    <a:pt x="269" y="120"/>
                    <a:pt x="268" y="118"/>
                    <a:pt x="263" y="118"/>
                  </a:cubicBezTo>
                  <a:cubicBezTo>
                    <a:pt x="207" y="118"/>
                    <a:pt x="207" y="118"/>
                    <a:pt x="207" y="118"/>
                  </a:cubicBezTo>
                  <a:cubicBezTo>
                    <a:pt x="208" y="117"/>
                    <a:pt x="210" y="97"/>
                    <a:pt x="217" y="78"/>
                  </a:cubicBezTo>
                  <a:cubicBezTo>
                    <a:pt x="219" y="70"/>
                    <a:pt x="224" y="64"/>
                    <a:pt x="229" y="60"/>
                  </a:cubicBezTo>
                  <a:cubicBezTo>
                    <a:pt x="233" y="55"/>
                    <a:pt x="238" y="52"/>
                    <a:pt x="243" y="51"/>
                  </a:cubicBezTo>
                  <a:cubicBezTo>
                    <a:pt x="249" y="49"/>
                    <a:pt x="255" y="48"/>
                    <a:pt x="262" y="48"/>
                  </a:cubicBezTo>
                  <a:cubicBezTo>
                    <a:pt x="267" y="48"/>
                    <a:pt x="273" y="48"/>
                    <a:pt x="277" y="49"/>
                  </a:cubicBezTo>
                  <a:cubicBezTo>
                    <a:pt x="282" y="50"/>
                    <a:pt x="284" y="51"/>
                    <a:pt x="286" y="51"/>
                  </a:cubicBezTo>
                  <a:cubicBezTo>
                    <a:pt x="291" y="53"/>
                    <a:pt x="292" y="52"/>
                    <a:pt x="293" y="49"/>
                  </a:cubicBezTo>
                  <a:cubicBezTo>
                    <a:pt x="307" y="12"/>
                    <a:pt x="307" y="12"/>
                    <a:pt x="307" y="12"/>
                  </a:cubicBezTo>
                  <a:cubicBezTo>
                    <a:pt x="308" y="8"/>
                    <a:pt x="305" y="6"/>
                    <a:pt x="303"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62" name="Freeform 61"/>
            <p:cNvSpPr>
              <a:spLocks/>
            </p:cNvSpPr>
            <p:nvPr userDrawn="1"/>
          </p:nvSpPr>
          <p:spPr bwMode="auto">
            <a:xfrm>
              <a:off x="2542" y="1421"/>
              <a:ext cx="132" cy="908"/>
            </a:xfrm>
            <a:custGeom>
              <a:avLst/>
              <a:gdLst>
                <a:gd name="T0" fmla="*/ 56 w 56"/>
                <a:gd name="T1" fmla="*/ 378 h 384"/>
                <a:gd name="T2" fmla="*/ 51 w 56"/>
                <a:gd name="T3" fmla="*/ 384 h 384"/>
                <a:gd name="T4" fmla="*/ 5 w 56"/>
                <a:gd name="T5" fmla="*/ 384 h 384"/>
                <a:gd name="T6" fmla="*/ 0 w 56"/>
                <a:gd name="T7" fmla="*/ 378 h 384"/>
                <a:gd name="T8" fmla="*/ 0 w 56"/>
                <a:gd name="T9" fmla="*/ 5 h 384"/>
                <a:gd name="T10" fmla="*/ 5 w 56"/>
                <a:gd name="T11" fmla="*/ 0 h 384"/>
                <a:gd name="T12" fmla="*/ 51 w 56"/>
                <a:gd name="T13" fmla="*/ 0 h 384"/>
                <a:gd name="T14" fmla="*/ 56 w 56"/>
                <a:gd name="T15" fmla="*/ 5 h 384"/>
                <a:gd name="T16" fmla="*/ 56 w 56"/>
                <a:gd name="T17" fmla="*/ 378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384">
                  <a:moveTo>
                    <a:pt x="56" y="378"/>
                  </a:moveTo>
                  <a:cubicBezTo>
                    <a:pt x="56" y="381"/>
                    <a:pt x="54" y="384"/>
                    <a:pt x="51" y="384"/>
                  </a:cubicBezTo>
                  <a:cubicBezTo>
                    <a:pt x="5" y="384"/>
                    <a:pt x="5" y="384"/>
                    <a:pt x="5" y="384"/>
                  </a:cubicBezTo>
                  <a:cubicBezTo>
                    <a:pt x="2" y="384"/>
                    <a:pt x="0" y="381"/>
                    <a:pt x="0" y="378"/>
                  </a:cubicBezTo>
                  <a:cubicBezTo>
                    <a:pt x="0" y="5"/>
                    <a:pt x="0" y="5"/>
                    <a:pt x="0" y="5"/>
                  </a:cubicBezTo>
                  <a:cubicBezTo>
                    <a:pt x="0" y="2"/>
                    <a:pt x="2" y="0"/>
                    <a:pt x="5" y="0"/>
                  </a:cubicBezTo>
                  <a:cubicBezTo>
                    <a:pt x="51" y="0"/>
                    <a:pt x="51" y="0"/>
                    <a:pt x="51" y="0"/>
                  </a:cubicBezTo>
                  <a:cubicBezTo>
                    <a:pt x="54" y="0"/>
                    <a:pt x="56" y="2"/>
                    <a:pt x="56" y="5"/>
                  </a:cubicBezTo>
                  <a:lnTo>
                    <a:pt x="56" y="37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grpSp>
      <p:sp>
        <p:nvSpPr>
          <p:cNvPr id="2" name="Footer Placeholder 1"/>
          <p:cNvSpPr>
            <a:spLocks noGrp="1"/>
          </p:cNvSpPr>
          <p:nvPr>
            <p:ph type="ftr" sz="quarter" idx="17"/>
          </p:nvPr>
        </p:nvSpPr>
        <p:spPr/>
        <p:txBody>
          <a:bodyPr/>
          <a:lstStyle>
            <a:lvl1pPr>
              <a:defRPr>
                <a:solidFill>
                  <a:schemeClr val="bg1"/>
                </a:solidFill>
              </a:defRPr>
            </a:lvl1pPr>
          </a:lstStyle>
          <a:p>
            <a:endParaRPr lang="en-US"/>
          </a:p>
        </p:txBody>
      </p:sp>
    </p:spTree>
    <p:extLst>
      <p:ext uri="{BB962C8B-B14F-4D97-AF65-F5344CB8AC3E}">
        <p14:creationId xmlns:p14="http://schemas.microsoft.com/office/powerpoint/2010/main" val="17919092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Basic_Platform Cloud_Dark">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49" name="Title 1"/>
          <p:cNvSpPr>
            <a:spLocks noGrp="1"/>
          </p:cNvSpPr>
          <p:nvPr>
            <p:ph type="title"/>
          </p:nvPr>
        </p:nvSpPr>
        <p:spPr>
          <a:xfrm>
            <a:off x="338327" y="90720"/>
            <a:ext cx="11515535" cy="908043"/>
          </a:xfrm>
        </p:spPr>
        <p:txBody>
          <a:bodyPr/>
          <a:lstStyle>
            <a:lvl1pPr>
              <a:defRPr>
                <a:solidFill>
                  <a:schemeClr val="bg1"/>
                </a:solidFill>
              </a:defRPr>
            </a:lvl1pPr>
          </a:lstStyle>
          <a:p>
            <a:r>
              <a:rPr lang="en-US" smtClean="0"/>
              <a:t>Click to edit Master title style</a:t>
            </a:r>
            <a:endParaRPr lang="en-US"/>
          </a:p>
        </p:txBody>
      </p:sp>
      <p:sp>
        <p:nvSpPr>
          <p:cNvPr id="50" name="Text Placeholder 3"/>
          <p:cNvSpPr>
            <a:spLocks noGrp="1"/>
          </p:cNvSpPr>
          <p:nvPr>
            <p:ph type="body" sz="quarter" idx="16"/>
          </p:nvPr>
        </p:nvSpPr>
        <p:spPr>
          <a:xfrm>
            <a:off x="338328" y="1021080"/>
            <a:ext cx="11484864" cy="338554"/>
          </a:xfrm>
        </p:spPr>
        <p:txBody>
          <a:bodyPr vert="horz" lIns="9144" tIns="0" rIns="0" bIns="0" rtlCol="0">
            <a:spAutoFit/>
          </a:bodyPr>
          <a:lstStyle>
            <a:lvl1pPr>
              <a:defRPr lang="en-US" sz="2400" spc="0" dirty="0" smtClean="0">
                <a:solidFill>
                  <a:schemeClr val="bg1"/>
                </a:solidFill>
              </a:defRPr>
            </a:lvl1pPr>
          </a:lstStyle>
          <a:p>
            <a:pPr lvl="0">
              <a:buNone/>
            </a:pPr>
            <a:r>
              <a:rPr lang="en-US" dirty="0" smtClean="0"/>
              <a:t>Click to edit Master text styles</a:t>
            </a:r>
          </a:p>
        </p:txBody>
      </p:sp>
      <p:grpSp>
        <p:nvGrpSpPr>
          <p:cNvPr id="51" name="Group 18"/>
          <p:cNvGrpSpPr>
            <a:grpSpLocks noChangeAspect="1"/>
          </p:cNvGrpSpPr>
          <p:nvPr userDrawn="1"/>
        </p:nvGrpSpPr>
        <p:grpSpPr bwMode="auto">
          <a:xfrm>
            <a:off x="11243268" y="6270900"/>
            <a:ext cx="611829" cy="428383"/>
            <a:chOff x="267" y="-340"/>
            <a:chExt cx="7144" cy="5002"/>
          </a:xfrm>
        </p:grpSpPr>
        <p:sp>
          <p:nvSpPr>
            <p:cNvPr id="52" name="Freeform 19"/>
            <p:cNvSpPr>
              <a:spLocks/>
            </p:cNvSpPr>
            <p:nvPr userDrawn="1"/>
          </p:nvSpPr>
          <p:spPr bwMode="auto">
            <a:xfrm>
              <a:off x="267" y="-340"/>
              <a:ext cx="7144" cy="5002"/>
            </a:xfrm>
            <a:custGeom>
              <a:avLst/>
              <a:gdLst>
                <a:gd name="T0" fmla="*/ 1257 w 3021"/>
                <a:gd name="T1" fmla="*/ 230 h 2114"/>
                <a:gd name="T2" fmla="*/ 1640 w 3021"/>
                <a:gd name="T3" fmla="*/ 66 h 2114"/>
                <a:gd name="T4" fmla="*/ 2106 w 3021"/>
                <a:gd name="T5" fmla="*/ 342 h 2114"/>
                <a:gd name="T6" fmla="*/ 2369 w 3021"/>
                <a:gd name="T7" fmla="*/ 286 h 2114"/>
                <a:gd name="T8" fmla="*/ 3021 w 3021"/>
                <a:gd name="T9" fmla="*/ 943 h 2114"/>
                <a:gd name="T10" fmla="*/ 2369 w 3021"/>
                <a:gd name="T11" fmla="*/ 1600 h 2114"/>
                <a:gd name="T12" fmla="*/ 2241 w 3021"/>
                <a:gd name="T13" fmla="*/ 1587 h 2114"/>
                <a:gd name="T14" fmla="*/ 1826 w 3021"/>
                <a:gd name="T15" fmla="*/ 1831 h 2114"/>
                <a:gd name="T16" fmla="*/ 1618 w 3021"/>
                <a:gd name="T17" fmla="*/ 1783 h 2114"/>
                <a:gd name="T18" fmla="*/ 1118 w 3021"/>
                <a:gd name="T19" fmla="*/ 2114 h 2114"/>
                <a:gd name="T20" fmla="*/ 608 w 3021"/>
                <a:gd name="T21" fmla="*/ 1758 h 2114"/>
                <a:gd name="T22" fmla="*/ 504 w 3021"/>
                <a:gd name="T23" fmla="*/ 1769 h 2114"/>
                <a:gd name="T24" fmla="*/ 0 w 3021"/>
                <a:gd name="T25" fmla="*/ 1260 h 2114"/>
                <a:gd name="T26" fmla="*/ 252 w 3021"/>
                <a:gd name="T27" fmla="*/ 819 h 2114"/>
                <a:gd name="T28" fmla="*/ 204 w 3021"/>
                <a:gd name="T29" fmla="*/ 586 h 2114"/>
                <a:gd name="T30" fmla="*/ 791 w 3021"/>
                <a:gd name="T31" fmla="*/ 0 h 2114"/>
                <a:gd name="T32" fmla="*/ 1257 w 3021"/>
                <a:gd name="T33" fmla="*/ 230 h 2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021" h="2114">
                  <a:moveTo>
                    <a:pt x="1257" y="230"/>
                  </a:moveTo>
                  <a:cubicBezTo>
                    <a:pt x="1355" y="129"/>
                    <a:pt x="1490" y="66"/>
                    <a:pt x="1640" y="66"/>
                  </a:cubicBezTo>
                  <a:cubicBezTo>
                    <a:pt x="1840" y="66"/>
                    <a:pt x="2014" y="177"/>
                    <a:pt x="2106" y="342"/>
                  </a:cubicBezTo>
                  <a:cubicBezTo>
                    <a:pt x="2187" y="306"/>
                    <a:pt x="2276" y="286"/>
                    <a:pt x="2369" y="286"/>
                  </a:cubicBezTo>
                  <a:cubicBezTo>
                    <a:pt x="2729" y="286"/>
                    <a:pt x="3021" y="580"/>
                    <a:pt x="3021" y="943"/>
                  </a:cubicBezTo>
                  <a:cubicBezTo>
                    <a:pt x="3021" y="1306"/>
                    <a:pt x="2729" y="1600"/>
                    <a:pt x="2369" y="1600"/>
                  </a:cubicBezTo>
                  <a:cubicBezTo>
                    <a:pt x="2326" y="1600"/>
                    <a:pt x="2283" y="1595"/>
                    <a:pt x="2241" y="1587"/>
                  </a:cubicBezTo>
                  <a:cubicBezTo>
                    <a:pt x="2160" y="1733"/>
                    <a:pt x="2004" y="1831"/>
                    <a:pt x="1826" y="1831"/>
                  </a:cubicBezTo>
                  <a:cubicBezTo>
                    <a:pt x="1751" y="1831"/>
                    <a:pt x="1680" y="1814"/>
                    <a:pt x="1618" y="1783"/>
                  </a:cubicBezTo>
                  <a:cubicBezTo>
                    <a:pt x="1535" y="1977"/>
                    <a:pt x="1342" y="2114"/>
                    <a:pt x="1118" y="2114"/>
                  </a:cubicBezTo>
                  <a:cubicBezTo>
                    <a:pt x="884" y="2114"/>
                    <a:pt x="685" y="1966"/>
                    <a:pt x="608" y="1758"/>
                  </a:cubicBezTo>
                  <a:cubicBezTo>
                    <a:pt x="575" y="1765"/>
                    <a:pt x="540" y="1769"/>
                    <a:pt x="504" y="1769"/>
                  </a:cubicBezTo>
                  <a:cubicBezTo>
                    <a:pt x="226" y="1769"/>
                    <a:pt x="0" y="1541"/>
                    <a:pt x="0" y="1260"/>
                  </a:cubicBezTo>
                  <a:cubicBezTo>
                    <a:pt x="0" y="1071"/>
                    <a:pt x="102" y="907"/>
                    <a:pt x="252" y="819"/>
                  </a:cubicBezTo>
                  <a:cubicBezTo>
                    <a:pt x="221" y="747"/>
                    <a:pt x="204" y="668"/>
                    <a:pt x="204" y="586"/>
                  </a:cubicBezTo>
                  <a:cubicBezTo>
                    <a:pt x="204" y="262"/>
                    <a:pt x="467" y="0"/>
                    <a:pt x="791" y="0"/>
                  </a:cubicBezTo>
                  <a:cubicBezTo>
                    <a:pt x="981" y="0"/>
                    <a:pt x="1150" y="90"/>
                    <a:pt x="1257" y="23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53" name="Freeform 20"/>
            <p:cNvSpPr>
              <a:spLocks/>
            </p:cNvSpPr>
            <p:nvPr userDrawn="1"/>
          </p:nvSpPr>
          <p:spPr bwMode="auto">
            <a:xfrm>
              <a:off x="1298" y="1671"/>
              <a:ext cx="499" cy="672"/>
            </a:xfrm>
            <a:custGeom>
              <a:avLst/>
              <a:gdLst>
                <a:gd name="T0" fmla="*/ 2 w 211"/>
                <a:gd name="T1" fmla="*/ 246 h 284"/>
                <a:gd name="T2" fmla="*/ 3 w 211"/>
                <a:gd name="T3" fmla="*/ 253 h 284"/>
                <a:gd name="T4" fmla="*/ 20 w 211"/>
                <a:gd name="T5" fmla="*/ 263 h 284"/>
                <a:gd name="T6" fmla="*/ 111 w 211"/>
                <a:gd name="T7" fmla="*/ 284 h 284"/>
                <a:gd name="T8" fmla="*/ 211 w 211"/>
                <a:gd name="T9" fmla="*/ 199 h 284"/>
                <a:gd name="T10" fmla="*/ 211 w 211"/>
                <a:gd name="T11" fmla="*/ 197 h 284"/>
                <a:gd name="T12" fmla="*/ 127 w 211"/>
                <a:gd name="T13" fmla="*/ 118 h 284"/>
                <a:gd name="T14" fmla="*/ 122 w 211"/>
                <a:gd name="T15" fmla="*/ 116 h 284"/>
                <a:gd name="T16" fmla="*/ 64 w 211"/>
                <a:gd name="T17" fmla="*/ 77 h 284"/>
                <a:gd name="T18" fmla="*/ 64 w 211"/>
                <a:gd name="T19" fmla="*/ 76 h 284"/>
                <a:gd name="T20" fmla="*/ 104 w 211"/>
                <a:gd name="T21" fmla="*/ 46 h 284"/>
                <a:gd name="T22" fmla="*/ 183 w 211"/>
                <a:gd name="T23" fmla="*/ 66 h 284"/>
                <a:gd name="T24" fmla="*/ 191 w 211"/>
                <a:gd name="T25" fmla="*/ 64 h 284"/>
                <a:gd name="T26" fmla="*/ 203 w 211"/>
                <a:gd name="T27" fmla="*/ 30 h 284"/>
                <a:gd name="T28" fmla="*/ 200 w 211"/>
                <a:gd name="T29" fmla="*/ 23 h 284"/>
                <a:gd name="T30" fmla="*/ 112 w 211"/>
                <a:gd name="T31" fmla="*/ 0 h 284"/>
                <a:gd name="T32" fmla="*/ 105 w 211"/>
                <a:gd name="T33" fmla="*/ 0 h 284"/>
                <a:gd name="T34" fmla="*/ 9 w 211"/>
                <a:gd name="T35" fmla="*/ 83 h 284"/>
                <a:gd name="T36" fmla="*/ 9 w 211"/>
                <a:gd name="T37" fmla="*/ 84 h 284"/>
                <a:gd name="T38" fmla="*/ 94 w 211"/>
                <a:gd name="T39" fmla="*/ 164 h 284"/>
                <a:gd name="T40" fmla="*/ 100 w 211"/>
                <a:gd name="T41" fmla="*/ 166 h 284"/>
                <a:gd name="T42" fmla="*/ 156 w 211"/>
                <a:gd name="T43" fmla="*/ 204 h 284"/>
                <a:gd name="T44" fmla="*/ 156 w 211"/>
                <a:gd name="T45" fmla="*/ 205 h 284"/>
                <a:gd name="T46" fmla="*/ 112 w 211"/>
                <a:gd name="T47" fmla="*/ 239 h 284"/>
                <a:gd name="T48" fmla="*/ 32 w 211"/>
                <a:gd name="T49" fmla="*/ 216 h 284"/>
                <a:gd name="T50" fmla="*/ 22 w 211"/>
                <a:gd name="T51" fmla="*/ 209 h 284"/>
                <a:gd name="T52" fmla="*/ 14 w 211"/>
                <a:gd name="T53" fmla="*/ 212 h 284"/>
                <a:gd name="T54" fmla="*/ 2 w 211"/>
                <a:gd name="T55" fmla="*/ 246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1" h="284">
                  <a:moveTo>
                    <a:pt x="2" y="246"/>
                  </a:moveTo>
                  <a:cubicBezTo>
                    <a:pt x="0" y="251"/>
                    <a:pt x="2" y="252"/>
                    <a:pt x="3" y="253"/>
                  </a:cubicBezTo>
                  <a:cubicBezTo>
                    <a:pt x="9" y="257"/>
                    <a:pt x="15" y="260"/>
                    <a:pt x="20" y="263"/>
                  </a:cubicBezTo>
                  <a:cubicBezTo>
                    <a:pt x="51" y="280"/>
                    <a:pt x="80" y="284"/>
                    <a:pt x="111" y="284"/>
                  </a:cubicBezTo>
                  <a:cubicBezTo>
                    <a:pt x="173" y="284"/>
                    <a:pt x="211" y="252"/>
                    <a:pt x="211" y="199"/>
                  </a:cubicBezTo>
                  <a:cubicBezTo>
                    <a:pt x="211" y="197"/>
                    <a:pt x="211" y="197"/>
                    <a:pt x="211" y="197"/>
                  </a:cubicBezTo>
                  <a:cubicBezTo>
                    <a:pt x="211" y="148"/>
                    <a:pt x="168" y="131"/>
                    <a:pt x="127" y="118"/>
                  </a:cubicBezTo>
                  <a:cubicBezTo>
                    <a:pt x="122" y="116"/>
                    <a:pt x="122" y="116"/>
                    <a:pt x="122" y="116"/>
                  </a:cubicBezTo>
                  <a:cubicBezTo>
                    <a:pt x="91" y="106"/>
                    <a:pt x="64" y="97"/>
                    <a:pt x="64" y="77"/>
                  </a:cubicBezTo>
                  <a:cubicBezTo>
                    <a:pt x="64" y="76"/>
                    <a:pt x="64" y="76"/>
                    <a:pt x="64" y="76"/>
                  </a:cubicBezTo>
                  <a:cubicBezTo>
                    <a:pt x="64" y="59"/>
                    <a:pt x="80" y="46"/>
                    <a:pt x="104" y="46"/>
                  </a:cubicBezTo>
                  <a:cubicBezTo>
                    <a:pt x="131" y="46"/>
                    <a:pt x="162" y="55"/>
                    <a:pt x="183" y="66"/>
                  </a:cubicBezTo>
                  <a:cubicBezTo>
                    <a:pt x="183" y="66"/>
                    <a:pt x="189" y="70"/>
                    <a:pt x="191" y="64"/>
                  </a:cubicBezTo>
                  <a:cubicBezTo>
                    <a:pt x="192" y="61"/>
                    <a:pt x="202" y="33"/>
                    <a:pt x="203" y="30"/>
                  </a:cubicBezTo>
                  <a:cubicBezTo>
                    <a:pt x="205" y="27"/>
                    <a:pt x="203" y="25"/>
                    <a:pt x="200" y="23"/>
                  </a:cubicBezTo>
                  <a:cubicBezTo>
                    <a:pt x="177" y="9"/>
                    <a:pt x="145" y="0"/>
                    <a:pt x="112" y="0"/>
                  </a:cubicBezTo>
                  <a:cubicBezTo>
                    <a:pt x="105" y="0"/>
                    <a:pt x="105" y="0"/>
                    <a:pt x="105" y="0"/>
                  </a:cubicBezTo>
                  <a:cubicBezTo>
                    <a:pt x="49" y="0"/>
                    <a:pt x="9" y="34"/>
                    <a:pt x="9" y="83"/>
                  </a:cubicBezTo>
                  <a:cubicBezTo>
                    <a:pt x="9" y="84"/>
                    <a:pt x="9" y="84"/>
                    <a:pt x="9" y="84"/>
                  </a:cubicBezTo>
                  <a:cubicBezTo>
                    <a:pt x="9" y="136"/>
                    <a:pt x="53" y="153"/>
                    <a:pt x="94" y="164"/>
                  </a:cubicBezTo>
                  <a:cubicBezTo>
                    <a:pt x="100" y="166"/>
                    <a:pt x="100" y="166"/>
                    <a:pt x="100" y="166"/>
                  </a:cubicBezTo>
                  <a:cubicBezTo>
                    <a:pt x="130" y="175"/>
                    <a:pt x="156" y="183"/>
                    <a:pt x="156" y="204"/>
                  </a:cubicBezTo>
                  <a:cubicBezTo>
                    <a:pt x="156" y="205"/>
                    <a:pt x="156" y="205"/>
                    <a:pt x="156" y="205"/>
                  </a:cubicBezTo>
                  <a:cubicBezTo>
                    <a:pt x="156" y="225"/>
                    <a:pt x="139" y="239"/>
                    <a:pt x="112" y="239"/>
                  </a:cubicBezTo>
                  <a:cubicBezTo>
                    <a:pt x="102" y="239"/>
                    <a:pt x="68" y="239"/>
                    <a:pt x="32" y="216"/>
                  </a:cubicBezTo>
                  <a:cubicBezTo>
                    <a:pt x="28" y="213"/>
                    <a:pt x="26" y="211"/>
                    <a:pt x="22" y="209"/>
                  </a:cubicBezTo>
                  <a:cubicBezTo>
                    <a:pt x="20" y="208"/>
                    <a:pt x="16" y="206"/>
                    <a:pt x="14" y="212"/>
                  </a:cubicBezTo>
                  <a:lnTo>
                    <a:pt x="2" y="24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54" name="Freeform 53"/>
            <p:cNvSpPr>
              <a:spLocks/>
            </p:cNvSpPr>
            <p:nvPr userDrawn="1"/>
          </p:nvSpPr>
          <p:spPr bwMode="auto">
            <a:xfrm>
              <a:off x="3443" y="1671"/>
              <a:ext cx="499" cy="672"/>
            </a:xfrm>
            <a:custGeom>
              <a:avLst/>
              <a:gdLst>
                <a:gd name="T0" fmla="*/ 2 w 211"/>
                <a:gd name="T1" fmla="*/ 246 h 284"/>
                <a:gd name="T2" fmla="*/ 3 w 211"/>
                <a:gd name="T3" fmla="*/ 253 h 284"/>
                <a:gd name="T4" fmla="*/ 20 w 211"/>
                <a:gd name="T5" fmla="*/ 263 h 284"/>
                <a:gd name="T6" fmla="*/ 111 w 211"/>
                <a:gd name="T7" fmla="*/ 284 h 284"/>
                <a:gd name="T8" fmla="*/ 211 w 211"/>
                <a:gd name="T9" fmla="*/ 199 h 284"/>
                <a:gd name="T10" fmla="*/ 211 w 211"/>
                <a:gd name="T11" fmla="*/ 197 h 284"/>
                <a:gd name="T12" fmla="*/ 127 w 211"/>
                <a:gd name="T13" fmla="*/ 118 h 284"/>
                <a:gd name="T14" fmla="*/ 122 w 211"/>
                <a:gd name="T15" fmla="*/ 116 h 284"/>
                <a:gd name="T16" fmla="*/ 64 w 211"/>
                <a:gd name="T17" fmla="*/ 77 h 284"/>
                <a:gd name="T18" fmla="*/ 64 w 211"/>
                <a:gd name="T19" fmla="*/ 76 h 284"/>
                <a:gd name="T20" fmla="*/ 104 w 211"/>
                <a:gd name="T21" fmla="*/ 46 h 284"/>
                <a:gd name="T22" fmla="*/ 183 w 211"/>
                <a:gd name="T23" fmla="*/ 66 h 284"/>
                <a:gd name="T24" fmla="*/ 191 w 211"/>
                <a:gd name="T25" fmla="*/ 64 h 284"/>
                <a:gd name="T26" fmla="*/ 203 w 211"/>
                <a:gd name="T27" fmla="*/ 30 h 284"/>
                <a:gd name="T28" fmla="*/ 200 w 211"/>
                <a:gd name="T29" fmla="*/ 23 h 284"/>
                <a:gd name="T30" fmla="*/ 112 w 211"/>
                <a:gd name="T31" fmla="*/ 0 h 284"/>
                <a:gd name="T32" fmla="*/ 105 w 211"/>
                <a:gd name="T33" fmla="*/ 0 h 284"/>
                <a:gd name="T34" fmla="*/ 9 w 211"/>
                <a:gd name="T35" fmla="*/ 83 h 284"/>
                <a:gd name="T36" fmla="*/ 9 w 211"/>
                <a:gd name="T37" fmla="*/ 84 h 284"/>
                <a:gd name="T38" fmla="*/ 94 w 211"/>
                <a:gd name="T39" fmla="*/ 164 h 284"/>
                <a:gd name="T40" fmla="*/ 100 w 211"/>
                <a:gd name="T41" fmla="*/ 166 h 284"/>
                <a:gd name="T42" fmla="*/ 156 w 211"/>
                <a:gd name="T43" fmla="*/ 204 h 284"/>
                <a:gd name="T44" fmla="*/ 156 w 211"/>
                <a:gd name="T45" fmla="*/ 205 h 284"/>
                <a:gd name="T46" fmla="*/ 112 w 211"/>
                <a:gd name="T47" fmla="*/ 239 h 284"/>
                <a:gd name="T48" fmla="*/ 32 w 211"/>
                <a:gd name="T49" fmla="*/ 216 h 284"/>
                <a:gd name="T50" fmla="*/ 22 w 211"/>
                <a:gd name="T51" fmla="*/ 209 h 284"/>
                <a:gd name="T52" fmla="*/ 14 w 211"/>
                <a:gd name="T53" fmla="*/ 212 h 284"/>
                <a:gd name="T54" fmla="*/ 2 w 211"/>
                <a:gd name="T55" fmla="*/ 246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1" h="284">
                  <a:moveTo>
                    <a:pt x="2" y="246"/>
                  </a:moveTo>
                  <a:cubicBezTo>
                    <a:pt x="0" y="251"/>
                    <a:pt x="2" y="252"/>
                    <a:pt x="3" y="253"/>
                  </a:cubicBezTo>
                  <a:cubicBezTo>
                    <a:pt x="9" y="257"/>
                    <a:pt x="15" y="260"/>
                    <a:pt x="20" y="263"/>
                  </a:cubicBezTo>
                  <a:cubicBezTo>
                    <a:pt x="51" y="280"/>
                    <a:pt x="80" y="284"/>
                    <a:pt x="111" y="284"/>
                  </a:cubicBezTo>
                  <a:cubicBezTo>
                    <a:pt x="173" y="284"/>
                    <a:pt x="211" y="252"/>
                    <a:pt x="211" y="199"/>
                  </a:cubicBezTo>
                  <a:cubicBezTo>
                    <a:pt x="211" y="197"/>
                    <a:pt x="211" y="197"/>
                    <a:pt x="211" y="197"/>
                  </a:cubicBezTo>
                  <a:cubicBezTo>
                    <a:pt x="211" y="148"/>
                    <a:pt x="168" y="131"/>
                    <a:pt x="127" y="118"/>
                  </a:cubicBezTo>
                  <a:cubicBezTo>
                    <a:pt x="122" y="116"/>
                    <a:pt x="122" y="116"/>
                    <a:pt x="122" y="116"/>
                  </a:cubicBezTo>
                  <a:cubicBezTo>
                    <a:pt x="91" y="106"/>
                    <a:pt x="64" y="97"/>
                    <a:pt x="64" y="77"/>
                  </a:cubicBezTo>
                  <a:cubicBezTo>
                    <a:pt x="64" y="76"/>
                    <a:pt x="64" y="76"/>
                    <a:pt x="64" y="76"/>
                  </a:cubicBezTo>
                  <a:cubicBezTo>
                    <a:pt x="64" y="59"/>
                    <a:pt x="80" y="46"/>
                    <a:pt x="104" y="46"/>
                  </a:cubicBezTo>
                  <a:cubicBezTo>
                    <a:pt x="131" y="46"/>
                    <a:pt x="162" y="55"/>
                    <a:pt x="183" y="66"/>
                  </a:cubicBezTo>
                  <a:cubicBezTo>
                    <a:pt x="183" y="66"/>
                    <a:pt x="189" y="70"/>
                    <a:pt x="191" y="64"/>
                  </a:cubicBezTo>
                  <a:cubicBezTo>
                    <a:pt x="192" y="61"/>
                    <a:pt x="202" y="33"/>
                    <a:pt x="203" y="30"/>
                  </a:cubicBezTo>
                  <a:cubicBezTo>
                    <a:pt x="205" y="27"/>
                    <a:pt x="203" y="25"/>
                    <a:pt x="200" y="23"/>
                  </a:cubicBezTo>
                  <a:cubicBezTo>
                    <a:pt x="177" y="9"/>
                    <a:pt x="145" y="0"/>
                    <a:pt x="112" y="0"/>
                  </a:cubicBezTo>
                  <a:cubicBezTo>
                    <a:pt x="105" y="0"/>
                    <a:pt x="105" y="0"/>
                    <a:pt x="105" y="0"/>
                  </a:cubicBezTo>
                  <a:cubicBezTo>
                    <a:pt x="49" y="0"/>
                    <a:pt x="9" y="34"/>
                    <a:pt x="9" y="83"/>
                  </a:cubicBezTo>
                  <a:cubicBezTo>
                    <a:pt x="9" y="84"/>
                    <a:pt x="9" y="84"/>
                    <a:pt x="9" y="84"/>
                  </a:cubicBezTo>
                  <a:cubicBezTo>
                    <a:pt x="9" y="136"/>
                    <a:pt x="53" y="153"/>
                    <a:pt x="94" y="164"/>
                  </a:cubicBezTo>
                  <a:cubicBezTo>
                    <a:pt x="100" y="166"/>
                    <a:pt x="100" y="166"/>
                    <a:pt x="100" y="166"/>
                  </a:cubicBezTo>
                  <a:cubicBezTo>
                    <a:pt x="130" y="175"/>
                    <a:pt x="156" y="183"/>
                    <a:pt x="156" y="204"/>
                  </a:cubicBezTo>
                  <a:cubicBezTo>
                    <a:pt x="156" y="205"/>
                    <a:pt x="156" y="205"/>
                    <a:pt x="156" y="205"/>
                  </a:cubicBezTo>
                  <a:cubicBezTo>
                    <a:pt x="156" y="225"/>
                    <a:pt x="139" y="239"/>
                    <a:pt x="112" y="239"/>
                  </a:cubicBezTo>
                  <a:cubicBezTo>
                    <a:pt x="102" y="239"/>
                    <a:pt x="68" y="239"/>
                    <a:pt x="32" y="216"/>
                  </a:cubicBezTo>
                  <a:cubicBezTo>
                    <a:pt x="28" y="213"/>
                    <a:pt x="25" y="212"/>
                    <a:pt x="22" y="209"/>
                  </a:cubicBezTo>
                  <a:cubicBezTo>
                    <a:pt x="21" y="209"/>
                    <a:pt x="16" y="207"/>
                    <a:pt x="14" y="212"/>
                  </a:cubicBezTo>
                  <a:lnTo>
                    <a:pt x="2" y="24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55" name="Freeform 54"/>
            <p:cNvSpPr>
              <a:spLocks noEditPoints="1"/>
            </p:cNvSpPr>
            <p:nvPr userDrawn="1"/>
          </p:nvSpPr>
          <p:spPr bwMode="auto">
            <a:xfrm>
              <a:off x="4455" y="1671"/>
              <a:ext cx="596" cy="672"/>
            </a:xfrm>
            <a:custGeom>
              <a:avLst/>
              <a:gdLst>
                <a:gd name="T0" fmla="*/ 245 w 252"/>
                <a:gd name="T1" fmla="*/ 87 h 284"/>
                <a:gd name="T2" fmla="*/ 221 w 252"/>
                <a:gd name="T3" fmla="*/ 42 h 284"/>
                <a:gd name="T4" fmla="*/ 181 w 252"/>
                <a:gd name="T5" fmla="*/ 12 h 284"/>
                <a:gd name="T6" fmla="*/ 126 w 252"/>
                <a:gd name="T7" fmla="*/ 0 h 284"/>
                <a:gd name="T8" fmla="*/ 71 w 252"/>
                <a:gd name="T9" fmla="*/ 12 h 284"/>
                <a:gd name="T10" fmla="*/ 31 w 252"/>
                <a:gd name="T11" fmla="*/ 42 h 284"/>
                <a:gd name="T12" fmla="*/ 7 w 252"/>
                <a:gd name="T13" fmla="*/ 87 h 284"/>
                <a:gd name="T14" fmla="*/ 0 w 252"/>
                <a:gd name="T15" fmla="*/ 142 h 284"/>
                <a:gd name="T16" fmla="*/ 7 w 252"/>
                <a:gd name="T17" fmla="*/ 198 h 284"/>
                <a:gd name="T18" fmla="*/ 31 w 252"/>
                <a:gd name="T19" fmla="*/ 243 h 284"/>
                <a:gd name="T20" fmla="*/ 71 w 252"/>
                <a:gd name="T21" fmla="*/ 273 h 284"/>
                <a:gd name="T22" fmla="*/ 126 w 252"/>
                <a:gd name="T23" fmla="*/ 284 h 284"/>
                <a:gd name="T24" fmla="*/ 181 w 252"/>
                <a:gd name="T25" fmla="*/ 273 h 284"/>
                <a:gd name="T26" fmla="*/ 221 w 252"/>
                <a:gd name="T27" fmla="*/ 243 h 284"/>
                <a:gd name="T28" fmla="*/ 245 w 252"/>
                <a:gd name="T29" fmla="*/ 198 h 284"/>
                <a:gd name="T30" fmla="*/ 252 w 252"/>
                <a:gd name="T31" fmla="*/ 142 h 284"/>
                <a:gd name="T32" fmla="*/ 245 w 252"/>
                <a:gd name="T33" fmla="*/ 87 h 284"/>
                <a:gd name="T34" fmla="*/ 193 w 252"/>
                <a:gd name="T35" fmla="*/ 142 h 284"/>
                <a:gd name="T36" fmla="*/ 176 w 252"/>
                <a:gd name="T37" fmla="*/ 213 h 284"/>
                <a:gd name="T38" fmla="*/ 126 w 252"/>
                <a:gd name="T39" fmla="*/ 237 h 284"/>
                <a:gd name="T40" fmla="*/ 76 w 252"/>
                <a:gd name="T41" fmla="*/ 213 h 284"/>
                <a:gd name="T42" fmla="*/ 60 w 252"/>
                <a:gd name="T43" fmla="*/ 142 h 284"/>
                <a:gd name="T44" fmla="*/ 76 w 252"/>
                <a:gd name="T45" fmla="*/ 72 h 284"/>
                <a:gd name="T46" fmla="*/ 126 w 252"/>
                <a:gd name="T47" fmla="*/ 48 h 284"/>
                <a:gd name="T48" fmla="*/ 176 w 252"/>
                <a:gd name="T49" fmla="*/ 72 h 284"/>
                <a:gd name="T50" fmla="*/ 193 w 252"/>
                <a:gd name="T51" fmla="*/ 14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2" h="284">
                  <a:moveTo>
                    <a:pt x="245" y="87"/>
                  </a:moveTo>
                  <a:cubicBezTo>
                    <a:pt x="240" y="69"/>
                    <a:pt x="232" y="54"/>
                    <a:pt x="221" y="42"/>
                  </a:cubicBezTo>
                  <a:cubicBezTo>
                    <a:pt x="211" y="29"/>
                    <a:pt x="197" y="19"/>
                    <a:pt x="181" y="12"/>
                  </a:cubicBezTo>
                  <a:cubicBezTo>
                    <a:pt x="166" y="4"/>
                    <a:pt x="147" y="0"/>
                    <a:pt x="126" y="0"/>
                  </a:cubicBezTo>
                  <a:cubicBezTo>
                    <a:pt x="105" y="0"/>
                    <a:pt x="86" y="4"/>
                    <a:pt x="71" y="12"/>
                  </a:cubicBezTo>
                  <a:cubicBezTo>
                    <a:pt x="55" y="19"/>
                    <a:pt x="41" y="29"/>
                    <a:pt x="31" y="42"/>
                  </a:cubicBezTo>
                  <a:cubicBezTo>
                    <a:pt x="20" y="54"/>
                    <a:pt x="12" y="69"/>
                    <a:pt x="7" y="87"/>
                  </a:cubicBezTo>
                  <a:cubicBezTo>
                    <a:pt x="2" y="104"/>
                    <a:pt x="0" y="122"/>
                    <a:pt x="0" y="142"/>
                  </a:cubicBezTo>
                  <a:cubicBezTo>
                    <a:pt x="0" y="162"/>
                    <a:pt x="2" y="181"/>
                    <a:pt x="7" y="198"/>
                  </a:cubicBezTo>
                  <a:cubicBezTo>
                    <a:pt x="12" y="215"/>
                    <a:pt x="20" y="230"/>
                    <a:pt x="31" y="243"/>
                  </a:cubicBezTo>
                  <a:cubicBezTo>
                    <a:pt x="41" y="255"/>
                    <a:pt x="55" y="265"/>
                    <a:pt x="71" y="273"/>
                  </a:cubicBezTo>
                  <a:cubicBezTo>
                    <a:pt x="86" y="280"/>
                    <a:pt x="105" y="284"/>
                    <a:pt x="126" y="284"/>
                  </a:cubicBezTo>
                  <a:cubicBezTo>
                    <a:pt x="147" y="284"/>
                    <a:pt x="166" y="280"/>
                    <a:pt x="181" y="273"/>
                  </a:cubicBezTo>
                  <a:cubicBezTo>
                    <a:pt x="197" y="265"/>
                    <a:pt x="211" y="255"/>
                    <a:pt x="221" y="243"/>
                  </a:cubicBezTo>
                  <a:cubicBezTo>
                    <a:pt x="232" y="230"/>
                    <a:pt x="240" y="215"/>
                    <a:pt x="245" y="198"/>
                  </a:cubicBezTo>
                  <a:cubicBezTo>
                    <a:pt x="250" y="181"/>
                    <a:pt x="252" y="162"/>
                    <a:pt x="252" y="142"/>
                  </a:cubicBezTo>
                  <a:cubicBezTo>
                    <a:pt x="252" y="122"/>
                    <a:pt x="250" y="104"/>
                    <a:pt x="245" y="87"/>
                  </a:cubicBezTo>
                  <a:moveTo>
                    <a:pt x="193" y="142"/>
                  </a:moveTo>
                  <a:cubicBezTo>
                    <a:pt x="193" y="172"/>
                    <a:pt x="187" y="196"/>
                    <a:pt x="176" y="213"/>
                  </a:cubicBezTo>
                  <a:cubicBezTo>
                    <a:pt x="165" y="229"/>
                    <a:pt x="149" y="237"/>
                    <a:pt x="126" y="237"/>
                  </a:cubicBezTo>
                  <a:cubicBezTo>
                    <a:pt x="103" y="237"/>
                    <a:pt x="87" y="229"/>
                    <a:pt x="76" y="213"/>
                  </a:cubicBezTo>
                  <a:cubicBezTo>
                    <a:pt x="65" y="196"/>
                    <a:pt x="60" y="172"/>
                    <a:pt x="60" y="142"/>
                  </a:cubicBezTo>
                  <a:cubicBezTo>
                    <a:pt x="60" y="112"/>
                    <a:pt x="65" y="89"/>
                    <a:pt x="76" y="72"/>
                  </a:cubicBezTo>
                  <a:cubicBezTo>
                    <a:pt x="87" y="56"/>
                    <a:pt x="103" y="48"/>
                    <a:pt x="126" y="48"/>
                  </a:cubicBezTo>
                  <a:cubicBezTo>
                    <a:pt x="149" y="48"/>
                    <a:pt x="165" y="56"/>
                    <a:pt x="176" y="72"/>
                  </a:cubicBezTo>
                  <a:cubicBezTo>
                    <a:pt x="187" y="89"/>
                    <a:pt x="193" y="112"/>
                    <a:pt x="193" y="14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56" name="Freeform 55"/>
            <p:cNvSpPr>
              <a:spLocks/>
            </p:cNvSpPr>
            <p:nvPr userDrawn="1"/>
          </p:nvSpPr>
          <p:spPr bwMode="auto">
            <a:xfrm>
              <a:off x="5566" y="1671"/>
              <a:ext cx="507" cy="670"/>
            </a:xfrm>
            <a:custGeom>
              <a:avLst/>
              <a:gdLst>
                <a:gd name="T0" fmla="*/ 199 w 214"/>
                <a:gd name="T1" fmla="*/ 229 h 283"/>
                <a:gd name="T2" fmla="*/ 193 w 214"/>
                <a:gd name="T3" fmla="*/ 226 h 283"/>
                <a:gd name="T4" fmla="*/ 169 w 214"/>
                <a:gd name="T5" fmla="*/ 233 h 283"/>
                <a:gd name="T6" fmla="*/ 140 w 214"/>
                <a:gd name="T7" fmla="*/ 235 h 283"/>
                <a:gd name="T8" fmla="*/ 81 w 214"/>
                <a:gd name="T9" fmla="*/ 213 h 283"/>
                <a:gd name="T10" fmla="*/ 59 w 214"/>
                <a:gd name="T11" fmla="*/ 142 h 283"/>
                <a:gd name="T12" fmla="*/ 79 w 214"/>
                <a:gd name="T13" fmla="*/ 74 h 283"/>
                <a:gd name="T14" fmla="*/ 136 w 214"/>
                <a:gd name="T15" fmla="*/ 49 h 283"/>
                <a:gd name="T16" fmla="*/ 191 w 214"/>
                <a:gd name="T17" fmla="*/ 56 h 283"/>
                <a:gd name="T18" fmla="*/ 197 w 214"/>
                <a:gd name="T19" fmla="*/ 53 h 283"/>
                <a:gd name="T20" fmla="*/ 210 w 214"/>
                <a:gd name="T21" fmla="*/ 18 h 283"/>
                <a:gd name="T22" fmla="*/ 206 w 214"/>
                <a:gd name="T23" fmla="*/ 11 h 283"/>
                <a:gd name="T24" fmla="*/ 172 w 214"/>
                <a:gd name="T25" fmla="*/ 3 h 283"/>
                <a:gd name="T26" fmla="*/ 133 w 214"/>
                <a:gd name="T27" fmla="*/ 0 h 283"/>
                <a:gd name="T28" fmla="*/ 75 w 214"/>
                <a:gd name="T29" fmla="*/ 11 h 283"/>
                <a:gd name="T30" fmla="*/ 34 w 214"/>
                <a:gd name="T31" fmla="*/ 41 h 283"/>
                <a:gd name="T32" fmla="*/ 9 w 214"/>
                <a:gd name="T33" fmla="*/ 86 h 283"/>
                <a:gd name="T34" fmla="*/ 0 w 214"/>
                <a:gd name="T35" fmla="*/ 142 h 283"/>
                <a:gd name="T36" fmla="*/ 35 w 214"/>
                <a:gd name="T37" fmla="*/ 245 h 283"/>
                <a:gd name="T38" fmla="*/ 137 w 214"/>
                <a:gd name="T39" fmla="*/ 283 h 283"/>
                <a:gd name="T40" fmla="*/ 210 w 214"/>
                <a:gd name="T41" fmla="*/ 270 h 283"/>
                <a:gd name="T42" fmla="*/ 212 w 214"/>
                <a:gd name="T43" fmla="*/ 264 h 283"/>
                <a:gd name="T44" fmla="*/ 199 w 214"/>
                <a:gd name="T45" fmla="*/ 229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4" h="283">
                  <a:moveTo>
                    <a:pt x="199" y="229"/>
                  </a:moveTo>
                  <a:cubicBezTo>
                    <a:pt x="198" y="224"/>
                    <a:pt x="193" y="226"/>
                    <a:pt x="193" y="226"/>
                  </a:cubicBezTo>
                  <a:cubicBezTo>
                    <a:pt x="185" y="229"/>
                    <a:pt x="177" y="231"/>
                    <a:pt x="169" y="233"/>
                  </a:cubicBezTo>
                  <a:cubicBezTo>
                    <a:pt x="160" y="234"/>
                    <a:pt x="151" y="235"/>
                    <a:pt x="140" y="235"/>
                  </a:cubicBezTo>
                  <a:cubicBezTo>
                    <a:pt x="115" y="235"/>
                    <a:pt x="95" y="227"/>
                    <a:pt x="81" y="213"/>
                  </a:cubicBezTo>
                  <a:cubicBezTo>
                    <a:pt x="67" y="198"/>
                    <a:pt x="59" y="174"/>
                    <a:pt x="59" y="142"/>
                  </a:cubicBezTo>
                  <a:cubicBezTo>
                    <a:pt x="59" y="113"/>
                    <a:pt x="66" y="91"/>
                    <a:pt x="79" y="74"/>
                  </a:cubicBezTo>
                  <a:cubicBezTo>
                    <a:pt x="91" y="57"/>
                    <a:pt x="111" y="49"/>
                    <a:pt x="136" y="49"/>
                  </a:cubicBezTo>
                  <a:cubicBezTo>
                    <a:pt x="158" y="49"/>
                    <a:pt x="174" y="51"/>
                    <a:pt x="191" y="56"/>
                  </a:cubicBezTo>
                  <a:cubicBezTo>
                    <a:pt x="191" y="56"/>
                    <a:pt x="195" y="58"/>
                    <a:pt x="197" y="53"/>
                  </a:cubicBezTo>
                  <a:cubicBezTo>
                    <a:pt x="201" y="40"/>
                    <a:pt x="205" y="31"/>
                    <a:pt x="210" y="18"/>
                  </a:cubicBezTo>
                  <a:cubicBezTo>
                    <a:pt x="211" y="14"/>
                    <a:pt x="208" y="12"/>
                    <a:pt x="206" y="11"/>
                  </a:cubicBezTo>
                  <a:cubicBezTo>
                    <a:pt x="200" y="9"/>
                    <a:pt x="184" y="5"/>
                    <a:pt x="172" y="3"/>
                  </a:cubicBezTo>
                  <a:cubicBezTo>
                    <a:pt x="161" y="1"/>
                    <a:pt x="148" y="0"/>
                    <a:pt x="133" y="0"/>
                  </a:cubicBezTo>
                  <a:cubicBezTo>
                    <a:pt x="111" y="0"/>
                    <a:pt x="92" y="4"/>
                    <a:pt x="75" y="11"/>
                  </a:cubicBezTo>
                  <a:cubicBezTo>
                    <a:pt x="59" y="19"/>
                    <a:pt x="45" y="29"/>
                    <a:pt x="34" y="41"/>
                  </a:cubicBezTo>
                  <a:cubicBezTo>
                    <a:pt x="23" y="54"/>
                    <a:pt x="14" y="69"/>
                    <a:pt x="9" y="86"/>
                  </a:cubicBezTo>
                  <a:cubicBezTo>
                    <a:pt x="3" y="103"/>
                    <a:pt x="0" y="122"/>
                    <a:pt x="0" y="142"/>
                  </a:cubicBezTo>
                  <a:cubicBezTo>
                    <a:pt x="0" y="185"/>
                    <a:pt x="12" y="220"/>
                    <a:pt x="35" y="245"/>
                  </a:cubicBezTo>
                  <a:cubicBezTo>
                    <a:pt x="58" y="270"/>
                    <a:pt x="92" y="283"/>
                    <a:pt x="137" y="283"/>
                  </a:cubicBezTo>
                  <a:cubicBezTo>
                    <a:pt x="163" y="283"/>
                    <a:pt x="190" y="278"/>
                    <a:pt x="210" y="270"/>
                  </a:cubicBezTo>
                  <a:cubicBezTo>
                    <a:pt x="210" y="270"/>
                    <a:pt x="214" y="268"/>
                    <a:pt x="212" y="264"/>
                  </a:cubicBezTo>
                  <a:lnTo>
                    <a:pt x="199" y="22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57" name="Freeform 56"/>
            <p:cNvSpPr>
              <a:spLocks noEditPoints="1"/>
            </p:cNvSpPr>
            <p:nvPr userDrawn="1"/>
          </p:nvSpPr>
          <p:spPr bwMode="auto">
            <a:xfrm>
              <a:off x="6108" y="1671"/>
              <a:ext cx="582" cy="672"/>
            </a:xfrm>
            <a:custGeom>
              <a:avLst/>
              <a:gdLst>
                <a:gd name="T0" fmla="*/ 235 w 246"/>
                <a:gd name="T1" fmla="*/ 77 h 284"/>
                <a:gd name="T2" fmla="*/ 213 w 246"/>
                <a:gd name="T3" fmla="*/ 36 h 284"/>
                <a:gd name="T4" fmla="*/ 179 w 246"/>
                <a:gd name="T5" fmla="*/ 11 h 284"/>
                <a:gd name="T6" fmla="*/ 129 w 246"/>
                <a:gd name="T7" fmla="*/ 0 h 284"/>
                <a:gd name="T8" fmla="*/ 71 w 246"/>
                <a:gd name="T9" fmla="*/ 12 h 284"/>
                <a:gd name="T10" fmla="*/ 31 w 246"/>
                <a:gd name="T11" fmla="*/ 42 h 284"/>
                <a:gd name="T12" fmla="*/ 7 w 246"/>
                <a:gd name="T13" fmla="*/ 88 h 284"/>
                <a:gd name="T14" fmla="*/ 0 w 246"/>
                <a:gd name="T15" fmla="*/ 144 h 284"/>
                <a:gd name="T16" fmla="*/ 8 w 246"/>
                <a:gd name="T17" fmla="*/ 200 h 284"/>
                <a:gd name="T18" fmla="*/ 33 w 246"/>
                <a:gd name="T19" fmla="*/ 244 h 284"/>
                <a:gd name="T20" fmla="*/ 77 w 246"/>
                <a:gd name="T21" fmla="*/ 273 h 284"/>
                <a:gd name="T22" fmla="*/ 141 w 246"/>
                <a:gd name="T23" fmla="*/ 284 h 284"/>
                <a:gd name="T24" fmla="*/ 229 w 246"/>
                <a:gd name="T25" fmla="*/ 266 h 284"/>
                <a:gd name="T26" fmla="*/ 230 w 246"/>
                <a:gd name="T27" fmla="*/ 258 h 284"/>
                <a:gd name="T28" fmla="*/ 219 w 246"/>
                <a:gd name="T29" fmla="*/ 226 h 284"/>
                <a:gd name="T30" fmla="*/ 212 w 246"/>
                <a:gd name="T31" fmla="*/ 223 h 284"/>
                <a:gd name="T32" fmla="*/ 140 w 246"/>
                <a:gd name="T33" fmla="*/ 236 h 284"/>
                <a:gd name="T34" fmla="*/ 80 w 246"/>
                <a:gd name="T35" fmla="*/ 215 h 284"/>
                <a:gd name="T36" fmla="*/ 60 w 246"/>
                <a:gd name="T37" fmla="*/ 157 h 284"/>
                <a:gd name="T38" fmla="*/ 235 w 246"/>
                <a:gd name="T39" fmla="*/ 157 h 284"/>
                <a:gd name="T40" fmla="*/ 240 w 246"/>
                <a:gd name="T41" fmla="*/ 152 h 284"/>
                <a:gd name="T42" fmla="*/ 235 w 246"/>
                <a:gd name="T43" fmla="*/ 77 h 284"/>
                <a:gd name="T44" fmla="*/ 61 w 246"/>
                <a:gd name="T45" fmla="*/ 113 h 284"/>
                <a:gd name="T46" fmla="*/ 75 w 246"/>
                <a:gd name="T47" fmla="*/ 72 h 284"/>
                <a:gd name="T48" fmla="*/ 125 w 246"/>
                <a:gd name="T49" fmla="*/ 47 h 284"/>
                <a:gd name="T50" fmla="*/ 174 w 246"/>
                <a:gd name="T51" fmla="*/ 72 h 284"/>
                <a:gd name="T52" fmla="*/ 186 w 246"/>
                <a:gd name="T53" fmla="*/ 113 h 284"/>
                <a:gd name="T54" fmla="*/ 61 w 246"/>
                <a:gd name="T55" fmla="*/ 113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46" h="284">
                  <a:moveTo>
                    <a:pt x="235" y="77"/>
                  </a:moveTo>
                  <a:cubicBezTo>
                    <a:pt x="231" y="60"/>
                    <a:pt x="220" y="44"/>
                    <a:pt x="213" y="36"/>
                  </a:cubicBezTo>
                  <a:cubicBezTo>
                    <a:pt x="201" y="24"/>
                    <a:pt x="190" y="15"/>
                    <a:pt x="179" y="11"/>
                  </a:cubicBezTo>
                  <a:cubicBezTo>
                    <a:pt x="165" y="4"/>
                    <a:pt x="148" y="0"/>
                    <a:pt x="129" y="0"/>
                  </a:cubicBezTo>
                  <a:cubicBezTo>
                    <a:pt x="107" y="0"/>
                    <a:pt x="87" y="4"/>
                    <a:pt x="71" y="12"/>
                  </a:cubicBezTo>
                  <a:cubicBezTo>
                    <a:pt x="55" y="19"/>
                    <a:pt x="42" y="30"/>
                    <a:pt x="31" y="42"/>
                  </a:cubicBezTo>
                  <a:cubicBezTo>
                    <a:pt x="20" y="55"/>
                    <a:pt x="12" y="71"/>
                    <a:pt x="7" y="88"/>
                  </a:cubicBezTo>
                  <a:cubicBezTo>
                    <a:pt x="2" y="105"/>
                    <a:pt x="0" y="124"/>
                    <a:pt x="0" y="144"/>
                  </a:cubicBezTo>
                  <a:cubicBezTo>
                    <a:pt x="0" y="164"/>
                    <a:pt x="2" y="183"/>
                    <a:pt x="8" y="200"/>
                  </a:cubicBezTo>
                  <a:cubicBezTo>
                    <a:pt x="13" y="217"/>
                    <a:pt x="21" y="232"/>
                    <a:pt x="33" y="244"/>
                  </a:cubicBezTo>
                  <a:cubicBezTo>
                    <a:pt x="44" y="257"/>
                    <a:pt x="59" y="266"/>
                    <a:pt x="77" y="273"/>
                  </a:cubicBezTo>
                  <a:cubicBezTo>
                    <a:pt x="95" y="280"/>
                    <a:pt x="116" y="284"/>
                    <a:pt x="141" y="284"/>
                  </a:cubicBezTo>
                  <a:cubicBezTo>
                    <a:pt x="191" y="283"/>
                    <a:pt x="218" y="272"/>
                    <a:pt x="229" y="266"/>
                  </a:cubicBezTo>
                  <a:cubicBezTo>
                    <a:pt x="231" y="265"/>
                    <a:pt x="232" y="263"/>
                    <a:pt x="230" y="258"/>
                  </a:cubicBezTo>
                  <a:cubicBezTo>
                    <a:pt x="219" y="226"/>
                    <a:pt x="219" y="226"/>
                    <a:pt x="219" y="226"/>
                  </a:cubicBezTo>
                  <a:cubicBezTo>
                    <a:pt x="217" y="221"/>
                    <a:pt x="212" y="223"/>
                    <a:pt x="212" y="223"/>
                  </a:cubicBezTo>
                  <a:cubicBezTo>
                    <a:pt x="200" y="227"/>
                    <a:pt x="182" y="236"/>
                    <a:pt x="140" y="236"/>
                  </a:cubicBezTo>
                  <a:cubicBezTo>
                    <a:pt x="113" y="235"/>
                    <a:pt x="93" y="227"/>
                    <a:pt x="80" y="215"/>
                  </a:cubicBezTo>
                  <a:cubicBezTo>
                    <a:pt x="67" y="202"/>
                    <a:pt x="61" y="183"/>
                    <a:pt x="60" y="157"/>
                  </a:cubicBezTo>
                  <a:cubicBezTo>
                    <a:pt x="235" y="157"/>
                    <a:pt x="235" y="157"/>
                    <a:pt x="235" y="157"/>
                  </a:cubicBezTo>
                  <a:cubicBezTo>
                    <a:pt x="235" y="157"/>
                    <a:pt x="240" y="157"/>
                    <a:pt x="240" y="152"/>
                  </a:cubicBezTo>
                  <a:cubicBezTo>
                    <a:pt x="240" y="150"/>
                    <a:pt x="246" y="116"/>
                    <a:pt x="235" y="77"/>
                  </a:cubicBezTo>
                  <a:close/>
                  <a:moveTo>
                    <a:pt x="61" y="113"/>
                  </a:moveTo>
                  <a:cubicBezTo>
                    <a:pt x="63" y="97"/>
                    <a:pt x="68" y="83"/>
                    <a:pt x="75" y="72"/>
                  </a:cubicBezTo>
                  <a:cubicBezTo>
                    <a:pt x="86" y="56"/>
                    <a:pt x="102" y="47"/>
                    <a:pt x="125" y="47"/>
                  </a:cubicBezTo>
                  <a:cubicBezTo>
                    <a:pt x="148" y="47"/>
                    <a:pt x="163" y="56"/>
                    <a:pt x="174" y="72"/>
                  </a:cubicBezTo>
                  <a:cubicBezTo>
                    <a:pt x="181" y="83"/>
                    <a:pt x="184" y="97"/>
                    <a:pt x="186" y="113"/>
                  </a:cubicBezTo>
                  <a:lnTo>
                    <a:pt x="61" y="11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58" name="Freeform 57"/>
            <p:cNvSpPr>
              <a:spLocks noEditPoints="1"/>
            </p:cNvSpPr>
            <p:nvPr userDrawn="1"/>
          </p:nvSpPr>
          <p:spPr bwMode="auto">
            <a:xfrm>
              <a:off x="2793" y="1671"/>
              <a:ext cx="581" cy="672"/>
            </a:xfrm>
            <a:custGeom>
              <a:avLst/>
              <a:gdLst>
                <a:gd name="T0" fmla="*/ 235 w 246"/>
                <a:gd name="T1" fmla="*/ 77 h 284"/>
                <a:gd name="T2" fmla="*/ 213 w 246"/>
                <a:gd name="T3" fmla="*/ 36 h 284"/>
                <a:gd name="T4" fmla="*/ 179 w 246"/>
                <a:gd name="T5" fmla="*/ 11 h 284"/>
                <a:gd name="T6" fmla="*/ 129 w 246"/>
                <a:gd name="T7" fmla="*/ 0 h 284"/>
                <a:gd name="T8" fmla="*/ 71 w 246"/>
                <a:gd name="T9" fmla="*/ 12 h 284"/>
                <a:gd name="T10" fmla="*/ 31 w 246"/>
                <a:gd name="T11" fmla="*/ 42 h 284"/>
                <a:gd name="T12" fmla="*/ 7 w 246"/>
                <a:gd name="T13" fmla="*/ 88 h 284"/>
                <a:gd name="T14" fmla="*/ 0 w 246"/>
                <a:gd name="T15" fmla="*/ 144 h 284"/>
                <a:gd name="T16" fmla="*/ 8 w 246"/>
                <a:gd name="T17" fmla="*/ 200 h 284"/>
                <a:gd name="T18" fmla="*/ 33 w 246"/>
                <a:gd name="T19" fmla="*/ 244 h 284"/>
                <a:gd name="T20" fmla="*/ 77 w 246"/>
                <a:gd name="T21" fmla="*/ 273 h 284"/>
                <a:gd name="T22" fmla="*/ 141 w 246"/>
                <a:gd name="T23" fmla="*/ 284 h 284"/>
                <a:gd name="T24" fmla="*/ 229 w 246"/>
                <a:gd name="T25" fmla="*/ 266 h 284"/>
                <a:gd name="T26" fmla="*/ 230 w 246"/>
                <a:gd name="T27" fmla="*/ 258 h 284"/>
                <a:gd name="T28" fmla="*/ 219 w 246"/>
                <a:gd name="T29" fmla="*/ 226 h 284"/>
                <a:gd name="T30" fmla="*/ 212 w 246"/>
                <a:gd name="T31" fmla="*/ 223 h 284"/>
                <a:gd name="T32" fmla="*/ 140 w 246"/>
                <a:gd name="T33" fmla="*/ 236 h 284"/>
                <a:gd name="T34" fmla="*/ 80 w 246"/>
                <a:gd name="T35" fmla="*/ 215 h 284"/>
                <a:gd name="T36" fmla="*/ 60 w 246"/>
                <a:gd name="T37" fmla="*/ 157 h 284"/>
                <a:gd name="T38" fmla="*/ 235 w 246"/>
                <a:gd name="T39" fmla="*/ 157 h 284"/>
                <a:gd name="T40" fmla="*/ 240 w 246"/>
                <a:gd name="T41" fmla="*/ 152 h 284"/>
                <a:gd name="T42" fmla="*/ 235 w 246"/>
                <a:gd name="T43" fmla="*/ 77 h 284"/>
                <a:gd name="T44" fmla="*/ 61 w 246"/>
                <a:gd name="T45" fmla="*/ 113 h 284"/>
                <a:gd name="T46" fmla="*/ 75 w 246"/>
                <a:gd name="T47" fmla="*/ 72 h 284"/>
                <a:gd name="T48" fmla="*/ 125 w 246"/>
                <a:gd name="T49" fmla="*/ 47 h 284"/>
                <a:gd name="T50" fmla="*/ 174 w 246"/>
                <a:gd name="T51" fmla="*/ 72 h 284"/>
                <a:gd name="T52" fmla="*/ 186 w 246"/>
                <a:gd name="T53" fmla="*/ 113 h 284"/>
                <a:gd name="T54" fmla="*/ 61 w 246"/>
                <a:gd name="T55" fmla="*/ 113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46" h="284">
                  <a:moveTo>
                    <a:pt x="235" y="77"/>
                  </a:moveTo>
                  <a:cubicBezTo>
                    <a:pt x="231" y="60"/>
                    <a:pt x="220" y="44"/>
                    <a:pt x="213" y="36"/>
                  </a:cubicBezTo>
                  <a:cubicBezTo>
                    <a:pt x="201" y="24"/>
                    <a:pt x="190" y="15"/>
                    <a:pt x="179" y="11"/>
                  </a:cubicBezTo>
                  <a:cubicBezTo>
                    <a:pt x="165" y="4"/>
                    <a:pt x="148" y="0"/>
                    <a:pt x="129" y="0"/>
                  </a:cubicBezTo>
                  <a:cubicBezTo>
                    <a:pt x="107" y="0"/>
                    <a:pt x="87" y="4"/>
                    <a:pt x="71" y="12"/>
                  </a:cubicBezTo>
                  <a:cubicBezTo>
                    <a:pt x="55" y="19"/>
                    <a:pt x="42" y="30"/>
                    <a:pt x="31" y="42"/>
                  </a:cubicBezTo>
                  <a:cubicBezTo>
                    <a:pt x="20" y="55"/>
                    <a:pt x="12" y="71"/>
                    <a:pt x="7" y="88"/>
                  </a:cubicBezTo>
                  <a:cubicBezTo>
                    <a:pt x="2" y="105"/>
                    <a:pt x="0" y="124"/>
                    <a:pt x="0" y="144"/>
                  </a:cubicBezTo>
                  <a:cubicBezTo>
                    <a:pt x="0" y="164"/>
                    <a:pt x="2" y="183"/>
                    <a:pt x="8" y="200"/>
                  </a:cubicBezTo>
                  <a:cubicBezTo>
                    <a:pt x="13" y="217"/>
                    <a:pt x="21" y="232"/>
                    <a:pt x="33" y="244"/>
                  </a:cubicBezTo>
                  <a:cubicBezTo>
                    <a:pt x="44" y="257"/>
                    <a:pt x="59" y="266"/>
                    <a:pt x="77" y="273"/>
                  </a:cubicBezTo>
                  <a:cubicBezTo>
                    <a:pt x="95" y="280"/>
                    <a:pt x="116" y="284"/>
                    <a:pt x="141" y="284"/>
                  </a:cubicBezTo>
                  <a:cubicBezTo>
                    <a:pt x="191" y="283"/>
                    <a:pt x="218" y="272"/>
                    <a:pt x="229" y="266"/>
                  </a:cubicBezTo>
                  <a:cubicBezTo>
                    <a:pt x="231" y="265"/>
                    <a:pt x="232" y="263"/>
                    <a:pt x="230" y="258"/>
                  </a:cubicBezTo>
                  <a:cubicBezTo>
                    <a:pt x="219" y="226"/>
                    <a:pt x="219" y="226"/>
                    <a:pt x="219" y="226"/>
                  </a:cubicBezTo>
                  <a:cubicBezTo>
                    <a:pt x="217" y="221"/>
                    <a:pt x="212" y="223"/>
                    <a:pt x="212" y="223"/>
                  </a:cubicBezTo>
                  <a:cubicBezTo>
                    <a:pt x="200" y="227"/>
                    <a:pt x="182" y="236"/>
                    <a:pt x="140" y="236"/>
                  </a:cubicBezTo>
                  <a:cubicBezTo>
                    <a:pt x="113" y="235"/>
                    <a:pt x="93" y="227"/>
                    <a:pt x="80" y="215"/>
                  </a:cubicBezTo>
                  <a:cubicBezTo>
                    <a:pt x="67" y="202"/>
                    <a:pt x="61" y="183"/>
                    <a:pt x="60" y="157"/>
                  </a:cubicBezTo>
                  <a:cubicBezTo>
                    <a:pt x="235" y="157"/>
                    <a:pt x="235" y="157"/>
                    <a:pt x="235" y="157"/>
                  </a:cubicBezTo>
                  <a:cubicBezTo>
                    <a:pt x="235" y="157"/>
                    <a:pt x="240" y="157"/>
                    <a:pt x="240" y="152"/>
                  </a:cubicBezTo>
                  <a:cubicBezTo>
                    <a:pt x="240" y="150"/>
                    <a:pt x="246" y="116"/>
                    <a:pt x="235" y="77"/>
                  </a:cubicBezTo>
                  <a:close/>
                  <a:moveTo>
                    <a:pt x="61" y="113"/>
                  </a:moveTo>
                  <a:cubicBezTo>
                    <a:pt x="63" y="97"/>
                    <a:pt x="68" y="83"/>
                    <a:pt x="75" y="72"/>
                  </a:cubicBezTo>
                  <a:cubicBezTo>
                    <a:pt x="86" y="56"/>
                    <a:pt x="102" y="47"/>
                    <a:pt x="125" y="47"/>
                  </a:cubicBezTo>
                  <a:cubicBezTo>
                    <a:pt x="148" y="47"/>
                    <a:pt x="163" y="56"/>
                    <a:pt x="174" y="72"/>
                  </a:cubicBezTo>
                  <a:cubicBezTo>
                    <a:pt x="181" y="83"/>
                    <a:pt x="184" y="97"/>
                    <a:pt x="186" y="113"/>
                  </a:cubicBezTo>
                  <a:lnTo>
                    <a:pt x="61" y="11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59" name="Freeform 58"/>
            <p:cNvSpPr>
              <a:spLocks noEditPoints="1"/>
            </p:cNvSpPr>
            <p:nvPr userDrawn="1"/>
          </p:nvSpPr>
          <p:spPr bwMode="auto">
            <a:xfrm>
              <a:off x="1870" y="1671"/>
              <a:ext cx="537" cy="672"/>
            </a:xfrm>
            <a:custGeom>
              <a:avLst/>
              <a:gdLst>
                <a:gd name="T0" fmla="*/ 142 w 227"/>
                <a:gd name="T1" fmla="*/ 105 h 284"/>
                <a:gd name="T2" fmla="*/ 115 w 227"/>
                <a:gd name="T3" fmla="*/ 104 h 284"/>
                <a:gd name="T4" fmla="*/ 72 w 227"/>
                <a:gd name="T5" fmla="*/ 110 h 284"/>
                <a:gd name="T6" fmla="*/ 35 w 227"/>
                <a:gd name="T7" fmla="*/ 127 h 284"/>
                <a:gd name="T8" fmla="*/ 10 w 227"/>
                <a:gd name="T9" fmla="*/ 156 h 284"/>
                <a:gd name="T10" fmla="*/ 0 w 227"/>
                <a:gd name="T11" fmla="*/ 196 h 284"/>
                <a:gd name="T12" fmla="*/ 8 w 227"/>
                <a:gd name="T13" fmla="*/ 236 h 284"/>
                <a:gd name="T14" fmla="*/ 31 w 227"/>
                <a:gd name="T15" fmla="*/ 263 h 284"/>
                <a:gd name="T16" fmla="*/ 67 w 227"/>
                <a:gd name="T17" fmla="*/ 279 h 284"/>
                <a:gd name="T18" fmla="*/ 113 w 227"/>
                <a:gd name="T19" fmla="*/ 284 h 284"/>
                <a:gd name="T20" fmla="*/ 166 w 227"/>
                <a:gd name="T21" fmla="*/ 279 h 284"/>
                <a:gd name="T22" fmla="*/ 210 w 227"/>
                <a:gd name="T23" fmla="*/ 271 h 284"/>
                <a:gd name="T24" fmla="*/ 223 w 227"/>
                <a:gd name="T25" fmla="*/ 267 h 284"/>
                <a:gd name="T26" fmla="*/ 227 w 227"/>
                <a:gd name="T27" fmla="*/ 262 h 284"/>
                <a:gd name="T28" fmla="*/ 227 w 227"/>
                <a:gd name="T29" fmla="*/ 102 h 284"/>
                <a:gd name="T30" fmla="*/ 199 w 227"/>
                <a:gd name="T31" fmla="*/ 24 h 284"/>
                <a:gd name="T32" fmla="*/ 118 w 227"/>
                <a:gd name="T33" fmla="*/ 0 h 284"/>
                <a:gd name="T34" fmla="*/ 72 w 227"/>
                <a:gd name="T35" fmla="*/ 4 h 284"/>
                <a:gd name="T36" fmla="*/ 18 w 227"/>
                <a:gd name="T37" fmla="*/ 24 h 284"/>
                <a:gd name="T38" fmla="*/ 16 w 227"/>
                <a:gd name="T39" fmla="*/ 31 h 284"/>
                <a:gd name="T40" fmla="*/ 28 w 227"/>
                <a:gd name="T41" fmla="*/ 64 h 284"/>
                <a:gd name="T42" fmla="*/ 34 w 227"/>
                <a:gd name="T43" fmla="*/ 67 h 284"/>
                <a:gd name="T44" fmla="*/ 37 w 227"/>
                <a:gd name="T45" fmla="*/ 66 h 284"/>
                <a:gd name="T46" fmla="*/ 113 w 227"/>
                <a:gd name="T47" fmla="*/ 48 h 284"/>
                <a:gd name="T48" fmla="*/ 157 w 227"/>
                <a:gd name="T49" fmla="*/ 59 h 284"/>
                <a:gd name="T50" fmla="*/ 171 w 227"/>
                <a:gd name="T51" fmla="*/ 101 h 284"/>
                <a:gd name="T52" fmla="*/ 171 w 227"/>
                <a:gd name="T53" fmla="*/ 109 h 284"/>
                <a:gd name="T54" fmla="*/ 142 w 227"/>
                <a:gd name="T55" fmla="*/ 105 h 284"/>
                <a:gd name="T56" fmla="*/ 72 w 227"/>
                <a:gd name="T57" fmla="*/ 228 h 284"/>
                <a:gd name="T58" fmla="*/ 62 w 227"/>
                <a:gd name="T59" fmla="*/ 218 h 284"/>
                <a:gd name="T60" fmla="*/ 57 w 227"/>
                <a:gd name="T61" fmla="*/ 195 h 284"/>
                <a:gd name="T62" fmla="*/ 73 w 227"/>
                <a:gd name="T63" fmla="*/ 161 h 284"/>
                <a:gd name="T64" fmla="*/ 123 w 227"/>
                <a:gd name="T65" fmla="*/ 148 h 284"/>
                <a:gd name="T66" fmla="*/ 171 w 227"/>
                <a:gd name="T67" fmla="*/ 152 h 284"/>
                <a:gd name="T68" fmla="*/ 171 w 227"/>
                <a:gd name="T69" fmla="*/ 232 h 284"/>
                <a:gd name="T70" fmla="*/ 171 w 227"/>
                <a:gd name="T71" fmla="*/ 232 h 284"/>
                <a:gd name="T72" fmla="*/ 124 w 227"/>
                <a:gd name="T73" fmla="*/ 238 h 284"/>
                <a:gd name="T74" fmla="*/ 72 w 227"/>
                <a:gd name="T75" fmla="*/ 228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27" h="284">
                  <a:moveTo>
                    <a:pt x="142" y="105"/>
                  </a:moveTo>
                  <a:cubicBezTo>
                    <a:pt x="135" y="105"/>
                    <a:pt x="126" y="104"/>
                    <a:pt x="115" y="104"/>
                  </a:cubicBezTo>
                  <a:cubicBezTo>
                    <a:pt x="100" y="104"/>
                    <a:pt x="85" y="106"/>
                    <a:pt x="72" y="110"/>
                  </a:cubicBezTo>
                  <a:cubicBezTo>
                    <a:pt x="58" y="114"/>
                    <a:pt x="46" y="119"/>
                    <a:pt x="35" y="127"/>
                  </a:cubicBezTo>
                  <a:cubicBezTo>
                    <a:pt x="24" y="134"/>
                    <a:pt x="16" y="144"/>
                    <a:pt x="10" y="156"/>
                  </a:cubicBezTo>
                  <a:cubicBezTo>
                    <a:pt x="4" y="167"/>
                    <a:pt x="0" y="181"/>
                    <a:pt x="0" y="196"/>
                  </a:cubicBezTo>
                  <a:cubicBezTo>
                    <a:pt x="0" y="212"/>
                    <a:pt x="3" y="225"/>
                    <a:pt x="8" y="236"/>
                  </a:cubicBezTo>
                  <a:cubicBezTo>
                    <a:pt x="14" y="247"/>
                    <a:pt x="21" y="256"/>
                    <a:pt x="31" y="263"/>
                  </a:cubicBezTo>
                  <a:cubicBezTo>
                    <a:pt x="41" y="270"/>
                    <a:pt x="53" y="276"/>
                    <a:pt x="67" y="279"/>
                  </a:cubicBezTo>
                  <a:cubicBezTo>
                    <a:pt x="81" y="282"/>
                    <a:pt x="96" y="284"/>
                    <a:pt x="113" y="284"/>
                  </a:cubicBezTo>
                  <a:cubicBezTo>
                    <a:pt x="131" y="284"/>
                    <a:pt x="149" y="282"/>
                    <a:pt x="166" y="279"/>
                  </a:cubicBezTo>
                  <a:cubicBezTo>
                    <a:pt x="184" y="276"/>
                    <a:pt x="205" y="272"/>
                    <a:pt x="210" y="271"/>
                  </a:cubicBezTo>
                  <a:cubicBezTo>
                    <a:pt x="216" y="269"/>
                    <a:pt x="223" y="267"/>
                    <a:pt x="223" y="267"/>
                  </a:cubicBezTo>
                  <a:cubicBezTo>
                    <a:pt x="227" y="266"/>
                    <a:pt x="227" y="262"/>
                    <a:pt x="227" y="262"/>
                  </a:cubicBezTo>
                  <a:cubicBezTo>
                    <a:pt x="227" y="102"/>
                    <a:pt x="227" y="102"/>
                    <a:pt x="227" y="102"/>
                  </a:cubicBezTo>
                  <a:cubicBezTo>
                    <a:pt x="227" y="67"/>
                    <a:pt x="217" y="40"/>
                    <a:pt x="199" y="24"/>
                  </a:cubicBezTo>
                  <a:cubicBezTo>
                    <a:pt x="180" y="8"/>
                    <a:pt x="153" y="0"/>
                    <a:pt x="118" y="0"/>
                  </a:cubicBezTo>
                  <a:cubicBezTo>
                    <a:pt x="105" y="0"/>
                    <a:pt x="84" y="2"/>
                    <a:pt x="72" y="4"/>
                  </a:cubicBezTo>
                  <a:cubicBezTo>
                    <a:pt x="72" y="4"/>
                    <a:pt x="33" y="12"/>
                    <a:pt x="18" y="24"/>
                  </a:cubicBezTo>
                  <a:cubicBezTo>
                    <a:pt x="18" y="24"/>
                    <a:pt x="14" y="26"/>
                    <a:pt x="16" y="31"/>
                  </a:cubicBezTo>
                  <a:cubicBezTo>
                    <a:pt x="28" y="64"/>
                    <a:pt x="28" y="64"/>
                    <a:pt x="28" y="64"/>
                  </a:cubicBezTo>
                  <a:cubicBezTo>
                    <a:pt x="30" y="69"/>
                    <a:pt x="34" y="67"/>
                    <a:pt x="34" y="67"/>
                  </a:cubicBezTo>
                  <a:cubicBezTo>
                    <a:pt x="34" y="67"/>
                    <a:pt x="35" y="67"/>
                    <a:pt x="37" y="66"/>
                  </a:cubicBezTo>
                  <a:cubicBezTo>
                    <a:pt x="71" y="48"/>
                    <a:pt x="113" y="48"/>
                    <a:pt x="113" y="48"/>
                  </a:cubicBezTo>
                  <a:cubicBezTo>
                    <a:pt x="132" y="48"/>
                    <a:pt x="147" y="52"/>
                    <a:pt x="157" y="59"/>
                  </a:cubicBezTo>
                  <a:cubicBezTo>
                    <a:pt x="166" y="67"/>
                    <a:pt x="171" y="78"/>
                    <a:pt x="171" y="101"/>
                  </a:cubicBezTo>
                  <a:cubicBezTo>
                    <a:pt x="171" y="109"/>
                    <a:pt x="171" y="109"/>
                    <a:pt x="171" y="109"/>
                  </a:cubicBezTo>
                  <a:cubicBezTo>
                    <a:pt x="156" y="106"/>
                    <a:pt x="142" y="105"/>
                    <a:pt x="142" y="105"/>
                  </a:cubicBezTo>
                  <a:close/>
                  <a:moveTo>
                    <a:pt x="72" y="228"/>
                  </a:moveTo>
                  <a:cubicBezTo>
                    <a:pt x="66" y="223"/>
                    <a:pt x="65" y="221"/>
                    <a:pt x="62" y="218"/>
                  </a:cubicBezTo>
                  <a:cubicBezTo>
                    <a:pt x="59" y="212"/>
                    <a:pt x="57" y="205"/>
                    <a:pt x="57" y="195"/>
                  </a:cubicBezTo>
                  <a:cubicBezTo>
                    <a:pt x="57" y="180"/>
                    <a:pt x="62" y="169"/>
                    <a:pt x="73" y="161"/>
                  </a:cubicBezTo>
                  <a:cubicBezTo>
                    <a:pt x="73" y="161"/>
                    <a:pt x="88" y="148"/>
                    <a:pt x="123" y="148"/>
                  </a:cubicBezTo>
                  <a:cubicBezTo>
                    <a:pt x="149" y="149"/>
                    <a:pt x="171" y="152"/>
                    <a:pt x="171" y="152"/>
                  </a:cubicBezTo>
                  <a:cubicBezTo>
                    <a:pt x="171" y="232"/>
                    <a:pt x="171" y="232"/>
                    <a:pt x="171" y="232"/>
                  </a:cubicBezTo>
                  <a:cubicBezTo>
                    <a:pt x="171" y="232"/>
                    <a:pt x="171" y="232"/>
                    <a:pt x="171" y="232"/>
                  </a:cubicBezTo>
                  <a:cubicBezTo>
                    <a:pt x="171" y="232"/>
                    <a:pt x="149" y="237"/>
                    <a:pt x="124" y="238"/>
                  </a:cubicBezTo>
                  <a:cubicBezTo>
                    <a:pt x="88" y="240"/>
                    <a:pt x="72" y="228"/>
                    <a:pt x="72" y="22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60" name="Freeform 59"/>
            <p:cNvSpPr>
              <a:spLocks/>
            </p:cNvSpPr>
            <p:nvPr userDrawn="1"/>
          </p:nvSpPr>
          <p:spPr bwMode="auto">
            <a:xfrm>
              <a:off x="5162" y="1676"/>
              <a:ext cx="386" cy="653"/>
            </a:xfrm>
            <a:custGeom>
              <a:avLst/>
              <a:gdLst>
                <a:gd name="T0" fmla="*/ 162 w 163"/>
                <a:gd name="T1" fmla="*/ 13 h 276"/>
                <a:gd name="T2" fmla="*/ 159 w 163"/>
                <a:gd name="T3" fmla="*/ 7 h 276"/>
                <a:gd name="T4" fmla="*/ 130 w 163"/>
                <a:gd name="T5" fmla="*/ 2 h 276"/>
                <a:gd name="T6" fmla="*/ 85 w 163"/>
                <a:gd name="T7" fmla="*/ 9 h 276"/>
                <a:gd name="T8" fmla="*/ 55 w 163"/>
                <a:gd name="T9" fmla="*/ 31 h 276"/>
                <a:gd name="T10" fmla="*/ 55 w 163"/>
                <a:gd name="T11" fmla="*/ 9 h 276"/>
                <a:gd name="T12" fmla="*/ 50 w 163"/>
                <a:gd name="T13" fmla="*/ 4 h 276"/>
                <a:gd name="T14" fmla="*/ 5 w 163"/>
                <a:gd name="T15" fmla="*/ 4 h 276"/>
                <a:gd name="T16" fmla="*/ 0 w 163"/>
                <a:gd name="T17" fmla="*/ 9 h 276"/>
                <a:gd name="T18" fmla="*/ 0 w 163"/>
                <a:gd name="T19" fmla="*/ 270 h 276"/>
                <a:gd name="T20" fmla="*/ 6 w 163"/>
                <a:gd name="T21" fmla="*/ 276 h 276"/>
                <a:gd name="T22" fmla="*/ 52 w 163"/>
                <a:gd name="T23" fmla="*/ 276 h 276"/>
                <a:gd name="T24" fmla="*/ 57 w 163"/>
                <a:gd name="T25" fmla="*/ 270 h 276"/>
                <a:gd name="T26" fmla="*/ 57 w 163"/>
                <a:gd name="T27" fmla="*/ 140 h 276"/>
                <a:gd name="T28" fmla="*/ 63 w 163"/>
                <a:gd name="T29" fmla="*/ 94 h 276"/>
                <a:gd name="T30" fmla="*/ 78 w 163"/>
                <a:gd name="T31" fmla="*/ 68 h 276"/>
                <a:gd name="T32" fmla="*/ 100 w 163"/>
                <a:gd name="T33" fmla="*/ 55 h 276"/>
                <a:gd name="T34" fmla="*/ 123 w 163"/>
                <a:gd name="T35" fmla="*/ 52 h 276"/>
                <a:gd name="T36" fmla="*/ 142 w 163"/>
                <a:gd name="T37" fmla="*/ 54 h 276"/>
                <a:gd name="T38" fmla="*/ 149 w 163"/>
                <a:gd name="T39" fmla="*/ 50 h 276"/>
                <a:gd name="T40" fmla="*/ 162 w 163"/>
                <a:gd name="T41" fmla="*/ 13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76">
                  <a:moveTo>
                    <a:pt x="162" y="13"/>
                  </a:moveTo>
                  <a:cubicBezTo>
                    <a:pt x="163" y="9"/>
                    <a:pt x="161" y="7"/>
                    <a:pt x="159" y="7"/>
                  </a:cubicBezTo>
                  <a:cubicBezTo>
                    <a:pt x="156" y="5"/>
                    <a:pt x="142" y="2"/>
                    <a:pt x="130" y="2"/>
                  </a:cubicBezTo>
                  <a:cubicBezTo>
                    <a:pt x="108" y="0"/>
                    <a:pt x="96" y="4"/>
                    <a:pt x="85" y="9"/>
                  </a:cubicBezTo>
                  <a:cubicBezTo>
                    <a:pt x="74" y="14"/>
                    <a:pt x="62" y="22"/>
                    <a:pt x="55" y="31"/>
                  </a:cubicBezTo>
                  <a:cubicBezTo>
                    <a:pt x="55" y="9"/>
                    <a:pt x="55" y="9"/>
                    <a:pt x="55" y="9"/>
                  </a:cubicBezTo>
                  <a:cubicBezTo>
                    <a:pt x="55" y="6"/>
                    <a:pt x="53" y="4"/>
                    <a:pt x="50" y="4"/>
                  </a:cubicBezTo>
                  <a:cubicBezTo>
                    <a:pt x="5" y="4"/>
                    <a:pt x="5" y="4"/>
                    <a:pt x="5" y="4"/>
                  </a:cubicBezTo>
                  <a:cubicBezTo>
                    <a:pt x="3" y="4"/>
                    <a:pt x="0" y="6"/>
                    <a:pt x="0" y="9"/>
                  </a:cubicBezTo>
                  <a:cubicBezTo>
                    <a:pt x="0" y="270"/>
                    <a:pt x="0" y="270"/>
                    <a:pt x="0" y="270"/>
                  </a:cubicBezTo>
                  <a:cubicBezTo>
                    <a:pt x="0" y="273"/>
                    <a:pt x="3" y="276"/>
                    <a:pt x="6" y="276"/>
                  </a:cubicBezTo>
                  <a:cubicBezTo>
                    <a:pt x="52" y="276"/>
                    <a:pt x="52" y="276"/>
                    <a:pt x="52" y="276"/>
                  </a:cubicBezTo>
                  <a:cubicBezTo>
                    <a:pt x="55" y="276"/>
                    <a:pt x="57" y="273"/>
                    <a:pt x="57" y="270"/>
                  </a:cubicBezTo>
                  <a:cubicBezTo>
                    <a:pt x="57" y="140"/>
                    <a:pt x="57" y="140"/>
                    <a:pt x="57" y="140"/>
                  </a:cubicBezTo>
                  <a:cubicBezTo>
                    <a:pt x="57" y="123"/>
                    <a:pt x="59" y="105"/>
                    <a:pt x="63" y="94"/>
                  </a:cubicBezTo>
                  <a:cubicBezTo>
                    <a:pt x="67" y="83"/>
                    <a:pt x="72" y="75"/>
                    <a:pt x="78" y="68"/>
                  </a:cubicBezTo>
                  <a:cubicBezTo>
                    <a:pt x="85" y="62"/>
                    <a:pt x="92" y="58"/>
                    <a:pt x="100" y="55"/>
                  </a:cubicBezTo>
                  <a:cubicBezTo>
                    <a:pt x="108" y="53"/>
                    <a:pt x="117" y="52"/>
                    <a:pt x="123" y="52"/>
                  </a:cubicBezTo>
                  <a:cubicBezTo>
                    <a:pt x="132" y="52"/>
                    <a:pt x="142" y="54"/>
                    <a:pt x="142" y="54"/>
                  </a:cubicBezTo>
                  <a:cubicBezTo>
                    <a:pt x="146" y="55"/>
                    <a:pt x="148" y="53"/>
                    <a:pt x="149" y="50"/>
                  </a:cubicBezTo>
                  <a:cubicBezTo>
                    <a:pt x="152" y="42"/>
                    <a:pt x="160" y="18"/>
                    <a:pt x="162" y="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61" name="Freeform 60"/>
            <p:cNvSpPr>
              <a:spLocks/>
            </p:cNvSpPr>
            <p:nvPr userDrawn="1"/>
          </p:nvSpPr>
          <p:spPr bwMode="auto">
            <a:xfrm>
              <a:off x="3807" y="1406"/>
              <a:ext cx="728" cy="1219"/>
            </a:xfrm>
            <a:custGeom>
              <a:avLst/>
              <a:gdLst>
                <a:gd name="T0" fmla="*/ 303 w 308"/>
                <a:gd name="T1" fmla="*/ 6 h 515"/>
                <a:gd name="T2" fmla="*/ 286 w 308"/>
                <a:gd name="T3" fmla="*/ 2 h 515"/>
                <a:gd name="T4" fmla="*/ 262 w 308"/>
                <a:gd name="T5" fmla="*/ 0 h 515"/>
                <a:gd name="T6" fmla="*/ 188 w 308"/>
                <a:gd name="T7" fmla="*/ 27 h 515"/>
                <a:gd name="T8" fmla="*/ 153 w 308"/>
                <a:gd name="T9" fmla="*/ 106 h 515"/>
                <a:gd name="T10" fmla="*/ 151 w 308"/>
                <a:gd name="T11" fmla="*/ 118 h 515"/>
                <a:gd name="T12" fmla="*/ 111 w 308"/>
                <a:gd name="T13" fmla="*/ 118 h 515"/>
                <a:gd name="T14" fmla="*/ 105 w 308"/>
                <a:gd name="T15" fmla="*/ 123 h 515"/>
                <a:gd name="T16" fmla="*/ 99 w 308"/>
                <a:gd name="T17" fmla="*/ 159 h 515"/>
                <a:gd name="T18" fmla="*/ 104 w 308"/>
                <a:gd name="T19" fmla="*/ 165 h 515"/>
                <a:gd name="T20" fmla="*/ 143 w 308"/>
                <a:gd name="T21" fmla="*/ 165 h 515"/>
                <a:gd name="T22" fmla="*/ 104 w 308"/>
                <a:gd name="T23" fmla="*/ 384 h 515"/>
                <a:gd name="T24" fmla="*/ 93 w 308"/>
                <a:gd name="T25" fmla="*/ 427 h 515"/>
                <a:gd name="T26" fmla="*/ 81 w 308"/>
                <a:gd name="T27" fmla="*/ 452 h 515"/>
                <a:gd name="T28" fmla="*/ 65 w 308"/>
                <a:gd name="T29" fmla="*/ 464 h 515"/>
                <a:gd name="T30" fmla="*/ 44 w 308"/>
                <a:gd name="T31" fmla="*/ 467 h 515"/>
                <a:gd name="T32" fmla="*/ 30 w 308"/>
                <a:gd name="T33" fmla="*/ 466 h 515"/>
                <a:gd name="T34" fmla="*/ 21 w 308"/>
                <a:gd name="T35" fmla="*/ 463 h 515"/>
                <a:gd name="T36" fmla="*/ 15 w 308"/>
                <a:gd name="T37" fmla="*/ 466 h 515"/>
                <a:gd name="T38" fmla="*/ 2 w 308"/>
                <a:gd name="T39" fmla="*/ 501 h 515"/>
                <a:gd name="T40" fmla="*/ 4 w 308"/>
                <a:gd name="T41" fmla="*/ 508 h 515"/>
                <a:gd name="T42" fmla="*/ 20 w 308"/>
                <a:gd name="T43" fmla="*/ 513 h 515"/>
                <a:gd name="T44" fmla="*/ 46 w 308"/>
                <a:gd name="T45" fmla="*/ 515 h 515"/>
                <a:gd name="T46" fmla="*/ 89 w 308"/>
                <a:gd name="T47" fmla="*/ 509 h 515"/>
                <a:gd name="T48" fmla="*/ 121 w 308"/>
                <a:gd name="T49" fmla="*/ 486 h 515"/>
                <a:gd name="T50" fmla="*/ 144 w 308"/>
                <a:gd name="T51" fmla="*/ 447 h 515"/>
                <a:gd name="T52" fmla="*/ 159 w 308"/>
                <a:gd name="T53" fmla="*/ 388 h 515"/>
                <a:gd name="T54" fmla="*/ 199 w 308"/>
                <a:gd name="T55" fmla="*/ 165 h 515"/>
                <a:gd name="T56" fmla="*/ 257 w 308"/>
                <a:gd name="T57" fmla="*/ 165 h 515"/>
                <a:gd name="T58" fmla="*/ 262 w 308"/>
                <a:gd name="T59" fmla="*/ 160 h 515"/>
                <a:gd name="T60" fmla="*/ 269 w 308"/>
                <a:gd name="T61" fmla="*/ 123 h 515"/>
                <a:gd name="T62" fmla="*/ 263 w 308"/>
                <a:gd name="T63" fmla="*/ 118 h 515"/>
                <a:gd name="T64" fmla="*/ 207 w 308"/>
                <a:gd name="T65" fmla="*/ 118 h 515"/>
                <a:gd name="T66" fmla="*/ 217 w 308"/>
                <a:gd name="T67" fmla="*/ 78 h 515"/>
                <a:gd name="T68" fmla="*/ 229 w 308"/>
                <a:gd name="T69" fmla="*/ 60 h 515"/>
                <a:gd name="T70" fmla="*/ 243 w 308"/>
                <a:gd name="T71" fmla="*/ 51 h 515"/>
                <a:gd name="T72" fmla="*/ 262 w 308"/>
                <a:gd name="T73" fmla="*/ 48 h 515"/>
                <a:gd name="T74" fmla="*/ 277 w 308"/>
                <a:gd name="T75" fmla="*/ 49 h 515"/>
                <a:gd name="T76" fmla="*/ 286 w 308"/>
                <a:gd name="T77" fmla="*/ 51 h 515"/>
                <a:gd name="T78" fmla="*/ 293 w 308"/>
                <a:gd name="T79" fmla="*/ 49 h 515"/>
                <a:gd name="T80" fmla="*/ 307 w 308"/>
                <a:gd name="T81" fmla="*/ 12 h 515"/>
                <a:gd name="T82" fmla="*/ 303 w 308"/>
                <a:gd name="T83" fmla="*/ 6 h 5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08" h="515">
                  <a:moveTo>
                    <a:pt x="303" y="6"/>
                  </a:moveTo>
                  <a:cubicBezTo>
                    <a:pt x="298" y="4"/>
                    <a:pt x="293" y="3"/>
                    <a:pt x="286" y="2"/>
                  </a:cubicBezTo>
                  <a:cubicBezTo>
                    <a:pt x="279" y="1"/>
                    <a:pt x="271" y="0"/>
                    <a:pt x="262" y="0"/>
                  </a:cubicBezTo>
                  <a:cubicBezTo>
                    <a:pt x="231" y="0"/>
                    <a:pt x="206" y="9"/>
                    <a:pt x="188" y="27"/>
                  </a:cubicBezTo>
                  <a:cubicBezTo>
                    <a:pt x="171" y="44"/>
                    <a:pt x="159" y="71"/>
                    <a:pt x="153" y="106"/>
                  </a:cubicBezTo>
                  <a:cubicBezTo>
                    <a:pt x="151" y="118"/>
                    <a:pt x="151" y="118"/>
                    <a:pt x="151" y="118"/>
                  </a:cubicBezTo>
                  <a:cubicBezTo>
                    <a:pt x="111" y="118"/>
                    <a:pt x="111" y="118"/>
                    <a:pt x="111" y="118"/>
                  </a:cubicBezTo>
                  <a:cubicBezTo>
                    <a:pt x="111" y="118"/>
                    <a:pt x="106" y="118"/>
                    <a:pt x="105" y="123"/>
                  </a:cubicBezTo>
                  <a:cubicBezTo>
                    <a:pt x="99" y="159"/>
                    <a:pt x="99" y="159"/>
                    <a:pt x="99" y="159"/>
                  </a:cubicBezTo>
                  <a:cubicBezTo>
                    <a:pt x="98" y="163"/>
                    <a:pt x="100" y="165"/>
                    <a:pt x="104" y="165"/>
                  </a:cubicBezTo>
                  <a:cubicBezTo>
                    <a:pt x="143" y="165"/>
                    <a:pt x="143" y="165"/>
                    <a:pt x="143" y="165"/>
                  </a:cubicBezTo>
                  <a:cubicBezTo>
                    <a:pt x="104" y="384"/>
                    <a:pt x="104" y="384"/>
                    <a:pt x="104" y="384"/>
                  </a:cubicBezTo>
                  <a:cubicBezTo>
                    <a:pt x="101" y="402"/>
                    <a:pt x="97" y="416"/>
                    <a:pt x="93" y="427"/>
                  </a:cubicBezTo>
                  <a:cubicBezTo>
                    <a:pt x="89" y="438"/>
                    <a:pt x="86" y="446"/>
                    <a:pt x="81" y="452"/>
                  </a:cubicBezTo>
                  <a:cubicBezTo>
                    <a:pt x="77" y="458"/>
                    <a:pt x="72" y="462"/>
                    <a:pt x="65" y="464"/>
                  </a:cubicBezTo>
                  <a:cubicBezTo>
                    <a:pt x="59" y="466"/>
                    <a:pt x="52" y="467"/>
                    <a:pt x="44" y="467"/>
                  </a:cubicBezTo>
                  <a:cubicBezTo>
                    <a:pt x="40" y="467"/>
                    <a:pt x="35" y="467"/>
                    <a:pt x="30" y="466"/>
                  </a:cubicBezTo>
                  <a:cubicBezTo>
                    <a:pt x="26" y="465"/>
                    <a:pt x="24" y="464"/>
                    <a:pt x="21" y="463"/>
                  </a:cubicBezTo>
                  <a:cubicBezTo>
                    <a:pt x="21" y="463"/>
                    <a:pt x="16" y="461"/>
                    <a:pt x="15" y="466"/>
                  </a:cubicBezTo>
                  <a:cubicBezTo>
                    <a:pt x="13" y="469"/>
                    <a:pt x="3" y="498"/>
                    <a:pt x="2" y="501"/>
                  </a:cubicBezTo>
                  <a:cubicBezTo>
                    <a:pt x="0" y="505"/>
                    <a:pt x="2" y="507"/>
                    <a:pt x="4" y="508"/>
                  </a:cubicBezTo>
                  <a:cubicBezTo>
                    <a:pt x="10" y="510"/>
                    <a:pt x="13" y="511"/>
                    <a:pt x="20" y="513"/>
                  </a:cubicBezTo>
                  <a:cubicBezTo>
                    <a:pt x="30" y="515"/>
                    <a:pt x="38" y="515"/>
                    <a:pt x="46" y="515"/>
                  </a:cubicBezTo>
                  <a:cubicBezTo>
                    <a:pt x="62" y="515"/>
                    <a:pt x="77" y="513"/>
                    <a:pt x="89" y="509"/>
                  </a:cubicBezTo>
                  <a:cubicBezTo>
                    <a:pt x="101" y="504"/>
                    <a:pt x="112" y="496"/>
                    <a:pt x="121" y="486"/>
                  </a:cubicBezTo>
                  <a:cubicBezTo>
                    <a:pt x="132" y="475"/>
                    <a:pt x="138" y="463"/>
                    <a:pt x="144" y="447"/>
                  </a:cubicBezTo>
                  <a:cubicBezTo>
                    <a:pt x="150" y="431"/>
                    <a:pt x="155" y="411"/>
                    <a:pt x="159" y="388"/>
                  </a:cubicBezTo>
                  <a:cubicBezTo>
                    <a:pt x="199" y="165"/>
                    <a:pt x="199" y="165"/>
                    <a:pt x="199" y="165"/>
                  </a:cubicBezTo>
                  <a:cubicBezTo>
                    <a:pt x="257" y="165"/>
                    <a:pt x="257" y="165"/>
                    <a:pt x="257" y="165"/>
                  </a:cubicBezTo>
                  <a:cubicBezTo>
                    <a:pt x="257" y="165"/>
                    <a:pt x="261" y="165"/>
                    <a:pt x="262" y="160"/>
                  </a:cubicBezTo>
                  <a:cubicBezTo>
                    <a:pt x="269" y="123"/>
                    <a:pt x="269" y="123"/>
                    <a:pt x="269" y="123"/>
                  </a:cubicBezTo>
                  <a:cubicBezTo>
                    <a:pt x="269" y="120"/>
                    <a:pt x="268" y="118"/>
                    <a:pt x="263" y="118"/>
                  </a:cubicBezTo>
                  <a:cubicBezTo>
                    <a:pt x="207" y="118"/>
                    <a:pt x="207" y="118"/>
                    <a:pt x="207" y="118"/>
                  </a:cubicBezTo>
                  <a:cubicBezTo>
                    <a:pt x="208" y="117"/>
                    <a:pt x="210" y="97"/>
                    <a:pt x="217" y="78"/>
                  </a:cubicBezTo>
                  <a:cubicBezTo>
                    <a:pt x="219" y="70"/>
                    <a:pt x="224" y="64"/>
                    <a:pt x="229" y="60"/>
                  </a:cubicBezTo>
                  <a:cubicBezTo>
                    <a:pt x="233" y="55"/>
                    <a:pt x="238" y="52"/>
                    <a:pt x="243" y="51"/>
                  </a:cubicBezTo>
                  <a:cubicBezTo>
                    <a:pt x="249" y="49"/>
                    <a:pt x="255" y="48"/>
                    <a:pt x="262" y="48"/>
                  </a:cubicBezTo>
                  <a:cubicBezTo>
                    <a:pt x="267" y="48"/>
                    <a:pt x="273" y="48"/>
                    <a:pt x="277" y="49"/>
                  </a:cubicBezTo>
                  <a:cubicBezTo>
                    <a:pt x="282" y="50"/>
                    <a:pt x="284" y="51"/>
                    <a:pt x="286" y="51"/>
                  </a:cubicBezTo>
                  <a:cubicBezTo>
                    <a:pt x="291" y="53"/>
                    <a:pt x="292" y="52"/>
                    <a:pt x="293" y="49"/>
                  </a:cubicBezTo>
                  <a:cubicBezTo>
                    <a:pt x="307" y="12"/>
                    <a:pt x="307" y="12"/>
                    <a:pt x="307" y="12"/>
                  </a:cubicBezTo>
                  <a:cubicBezTo>
                    <a:pt x="308" y="8"/>
                    <a:pt x="305" y="6"/>
                    <a:pt x="303"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62" name="Freeform 61"/>
            <p:cNvSpPr>
              <a:spLocks/>
            </p:cNvSpPr>
            <p:nvPr userDrawn="1"/>
          </p:nvSpPr>
          <p:spPr bwMode="auto">
            <a:xfrm>
              <a:off x="2542" y="1421"/>
              <a:ext cx="132" cy="908"/>
            </a:xfrm>
            <a:custGeom>
              <a:avLst/>
              <a:gdLst>
                <a:gd name="T0" fmla="*/ 56 w 56"/>
                <a:gd name="T1" fmla="*/ 378 h 384"/>
                <a:gd name="T2" fmla="*/ 51 w 56"/>
                <a:gd name="T3" fmla="*/ 384 h 384"/>
                <a:gd name="T4" fmla="*/ 5 w 56"/>
                <a:gd name="T5" fmla="*/ 384 h 384"/>
                <a:gd name="T6" fmla="*/ 0 w 56"/>
                <a:gd name="T7" fmla="*/ 378 h 384"/>
                <a:gd name="T8" fmla="*/ 0 w 56"/>
                <a:gd name="T9" fmla="*/ 5 h 384"/>
                <a:gd name="T10" fmla="*/ 5 w 56"/>
                <a:gd name="T11" fmla="*/ 0 h 384"/>
                <a:gd name="T12" fmla="*/ 51 w 56"/>
                <a:gd name="T13" fmla="*/ 0 h 384"/>
                <a:gd name="T14" fmla="*/ 56 w 56"/>
                <a:gd name="T15" fmla="*/ 5 h 384"/>
                <a:gd name="T16" fmla="*/ 56 w 56"/>
                <a:gd name="T17" fmla="*/ 378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384">
                  <a:moveTo>
                    <a:pt x="56" y="378"/>
                  </a:moveTo>
                  <a:cubicBezTo>
                    <a:pt x="56" y="381"/>
                    <a:pt x="54" y="384"/>
                    <a:pt x="51" y="384"/>
                  </a:cubicBezTo>
                  <a:cubicBezTo>
                    <a:pt x="5" y="384"/>
                    <a:pt x="5" y="384"/>
                    <a:pt x="5" y="384"/>
                  </a:cubicBezTo>
                  <a:cubicBezTo>
                    <a:pt x="2" y="384"/>
                    <a:pt x="0" y="381"/>
                    <a:pt x="0" y="378"/>
                  </a:cubicBezTo>
                  <a:cubicBezTo>
                    <a:pt x="0" y="5"/>
                    <a:pt x="0" y="5"/>
                    <a:pt x="0" y="5"/>
                  </a:cubicBezTo>
                  <a:cubicBezTo>
                    <a:pt x="0" y="2"/>
                    <a:pt x="2" y="0"/>
                    <a:pt x="5" y="0"/>
                  </a:cubicBezTo>
                  <a:cubicBezTo>
                    <a:pt x="51" y="0"/>
                    <a:pt x="51" y="0"/>
                    <a:pt x="51" y="0"/>
                  </a:cubicBezTo>
                  <a:cubicBezTo>
                    <a:pt x="54" y="0"/>
                    <a:pt x="56" y="2"/>
                    <a:pt x="56" y="5"/>
                  </a:cubicBezTo>
                  <a:lnTo>
                    <a:pt x="56" y="37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grpSp>
      <p:sp>
        <p:nvSpPr>
          <p:cNvPr id="63" name="Content Placeholder 2"/>
          <p:cNvSpPr>
            <a:spLocks noGrp="1"/>
          </p:cNvSpPr>
          <p:nvPr>
            <p:ph idx="1"/>
          </p:nvPr>
        </p:nvSpPr>
        <p:spPr>
          <a:xfrm>
            <a:off x="338328" y="1601725"/>
            <a:ext cx="11517122" cy="4641598"/>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Footer Placeholder 1"/>
          <p:cNvSpPr>
            <a:spLocks noGrp="1"/>
          </p:cNvSpPr>
          <p:nvPr>
            <p:ph type="ftr" sz="quarter" idx="17"/>
          </p:nvPr>
        </p:nvSpPr>
        <p:spPr/>
        <p:txBody>
          <a:bodyPr/>
          <a:lstStyle>
            <a:lvl1pPr>
              <a:defRPr>
                <a:solidFill>
                  <a:schemeClr val="bg1"/>
                </a:solidFill>
              </a:defRPr>
            </a:lvl1pPr>
          </a:lstStyle>
          <a:p>
            <a:endParaRPr lang="en-US"/>
          </a:p>
        </p:txBody>
      </p:sp>
    </p:spTree>
    <p:extLst>
      <p:ext uri="{BB962C8B-B14F-4D97-AF65-F5344CB8AC3E}">
        <p14:creationId xmlns:p14="http://schemas.microsoft.com/office/powerpoint/2010/main" val="3492762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Thank You_slide">
    <p:bg>
      <p:bgPr>
        <a:blipFill dpi="0" rotWithShape="1">
          <a:blip r:embed="rId2"/>
          <a:srcRect/>
          <a:stretch>
            <a:fillRect/>
          </a:stretch>
        </a:blipFill>
        <a:effectLst/>
      </p:bgPr>
    </p:bg>
    <p:spTree>
      <p:nvGrpSpPr>
        <p:cNvPr id="1" name=""/>
        <p:cNvGrpSpPr/>
        <p:nvPr/>
      </p:nvGrpSpPr>
      <p:grpSpPr>
        <a:xfrm>
          <a:off x="0" y="0"/>
          <a:ext cx="0" cy="0"/>
          <a:chOff x="0" y="0"/>
          <a:chExt cx="0" cy="0"/>
        </a:xfrm>
      </p:grpSpPr>
      <p:pic>
        <p:nvPicPr>
          <p:cNvPr id="14" name="Picture 13" descr="Gradient-Background-Master_2015.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40" name="TextBox 39"/>
          <p:cNvSpPr txBox="1"/>
          <p:nvPr userDrawn="1"/>
        </p:nvSpPr>
        <p:spPr>
          <a:xfrm>
            <a:off x="6305655" y="3041036"/>
            <a:ext cx="2578560" cy="646331"/>
          </a:xfrm>
          <a:prstGeom prst="rect">
            <a:avLst/>
          </a:prstGeom>
          <a:noFill/>
        </p:spPr>
        <p:txBody>
          <a:bodyPr wrap="square" rtlCol="0">
            <a:spAutoFit/>
          </a:bodyPr>
          <a:lstStyle/>
          <a:p>
            <a:pPr>
              <a:spcBef>
                <a:spcPts val="300"/>
              </a:spcBef>
              <a:spcAft>
                <a:spcPts val="1000"/>
              </a:spcAft>
            </a:pPr>
            <a:r>
              <a:rPr lang="en-US" sz="3600" b="1" dirty="0" smtClean="0">
                <a:solidFill>
                  <a:schemeClr val="bg1"/>
                </a:solidFill>
                <a:latin typeface="Salesforce Sans"/>
              </a:rPr>
              <a:t>Thank you</a:t>
            </a:r>
          </a:p>
        </p:txBody>
      </p:sp>
      <p:pic>
        <p:nvPicPr>
          <p:cNvPr id="41" name="Picture 40" descr="Salesforce Logo.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567488" y="2592568"/>
            <a:ext cx="2528523" cy="1769966"/>
          </a:xfrm>
          <a:prstGeom prst="rect">
            <a:avLst/>
          </a:prstGeom>
        </p:spPr>
      </p:pic>
    </p:spTree>
    <p:extLst>
      <p:ext uri="{BB962C8B-B14F-4D97-AF65-F5344CB8AC3E}">
        <p14:creationId xmlns:p14="http://schemas.microsoft.com/office/powerpoint/2010/main" val="2171656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Drawing Guide Layout Slide">
    <p:spTree>
      <p:nvGrpSpPr>
        <p:cNvPr id="1" name=""/>
        <p:cNvGrpSpPr/>
        <p:nvPr/>
      </p:nvGrpSpPr>
      <p:grpSpPr>
        <a:xfrm>
          <a:off x="0" y="0"/>
          <a:ext cx="0" cy="0"/>
          <a:chOff x="0" y="0"/>
          <a:chExt cx="0" cy="0"/>
        </a:xfrm>
      </p:grpSpPr>
      <p:sp>
        <p:nvSpPr>
          <p:cNvPr id="20" name="Text Placeholder 11"/>
          <p:cNvSpPr>
            <a:spLocks noGrp="1"/>
          </p:cNvSpPr>
          <p:nvPr>
            <p:ph type="body" sz="quarter" idx="18" hasCustomPrompt="1"/>
          </p:nvPr>
        </p:nvSpPr>
        <p:spPr>
          <a:xfrm>
            <a:off x="338328" y="1021080"/>
            <a:ext cx="11663172" cy="338554"/>
          </a:xfrm>
          <a:noFill/>
          <a:ln>
            <a:noFill/>
          </a:ln>
        </p:spPr>
        <p:txBody>
          <a:bodyPr/>
          <a:lstStyle>
            <a:lvl1pPr>
              <a:defRPr spc="0" baseline="0"/>
            </a:lvl1pPr>
          </a:lstStyle>
          <a:p>
            <a:r>
              <a:rPr lang="en-US" dirty="0"/>
              <a:t>Use </a:t>
            </a:r>
            <a:r>
              <a:rPr lang="en-US" dirty="0" smtClean="0"/>
              <a:t>this layout for realigning basic </a:t>
            </a:r>
            <a:r>
              <a:rPr lang="en-US" dirty="0"/>
              <a:t>drawing guides </a:t>
            </a:r>
            <a:r>
              <a:rPr lang="en-US" dirty="0" smtClean="0"/>
              <a:t>or reference them as needed</a:t>
            </a:r>
            <a:endParaRPr lang="en-US" dirty="0"/>
          </a:p>
        </p:txBody>
      </p:sp>
      <p:sp>
        <p:nvSpPr>
          <p:cNvPr id="19" name="Title 8"/>
          <p:cNvSpPr txBox="1">
            <a:spLocks/>
          </p:cNvSpPr>
          <p:nvPr userDrawn="1"/>
        </p:nvSpPr>
        <p:spPr>
          <a:xfrm>
            <a:off x="338327" y="90720"/>
            <a:ext cx="11515535" cy="908043"/>
          </a:xfrm>
          <a:prstGeom prst="rect">
            <a:avLst/>
          </a:prstGeom>
          <a:effectLst/>
        </p:spPr>
        <p:txBody>
          <a:bodyPr vert="horz" lIns="0" tIns="0" rIns="0" bIns="0" rtlCol="0" anchor="b">
            <a:noAutofit/>
          </a:bodyPr>
          <a:lstStyle>
            <a:lvl1pPr marL="0" algn="l" defTabSz="914400" rtl="0" eaLnBrk="1" latinLnBrk="0" hangingPunct="1">
              <a:lnSpc>
                <a:spcPct val="90000"/>
              </a:lnSpc>
              <a:spcBef>
                <a:spcPct val="0"/>
              </a:spcBef>
              <a:buNone/>
              <a:defRPr lang="en-US" sz="3200" b="0" kern="1200" spc="-20" baseline="0" dirty="0">
                <a:solidFill>
                  <a:schemeClr val="accent1"/>
                </a:solidFill>
                <a:latin typeface="+mj-lt"/>
                <a:ea typeface="+mj-ea"/>
                <a:cs typeface="+mj-cs"/>
              </a:defRPr>
            </a:lvl1pPr>
          </a:lstStyle>
          <a:p>
            <a:r>
              <a:rPr lang="en-US" spc="0" dirty="0" smtClean="0">
                <a:latin typeface="Salesforce Sans"/>
              </a:rPr>
              <a:t>Standard Drawing Guide Placement Layout Slide (Margins)</a:t>
            </a:r>
            <a:endParaRPr lang="en-US" spc="0" dirty="0">
              <a:latin typeface="Salesforce Sans"/>
            </a:endParaRPr>
          </a:p>
        </p:txBody>
      </p:sp>
      <p:cxnSp>
        <p:nvCxnSpPr>
          <p:cNvPr id="6" name="Straight Connector 5"/>
          <p:cNvCxnSpPr/>
          <p:nvPr userDrawn="1"/>
        </p:nvCxnSpPr>
        <p:spPr>
          <a:xfrm>
            <a:off x="336550" y="0"/>
            <a:ext cx="0" cy="6858000"/>
          </a:xfrm>
          <a:prstGeom prst="line">
            <a:avLst/>
          </a:prstGeom>
          <a:ln w="19050" cmpd="sng">
            <a:solidFill>
              <a:schemeClr val="accent5"/>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userDrawn="1"/>
        </p:nvCxnSpPr>
        <p:spPr>
          <a:xfrm>
            <a:off x="11847254" y="-1587"/>
            <a:ext cx="0" cy="6858000"/>
          </a:xfrm>
          <a:prstGeom prst="line">
            <a:avLst/>
          </a:prstGeom>
          <a:ln w="19050" cmpd="sng">
            <a:solidFill>
              <a:schemeClr val="accent5"/>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rot="16200000">
            <a:off x="6094413" y="16770"/>
            <a:ext cx="0" cy="12188952"/>
          </a:xfrm>
          <a:prstGeom prst="line">
            <a:avLst/>
          </a:prstGeom>
          <a:ln w="6350">
            <a:solidFill>
              <a:srgbClr val="C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rot="16200000">
            <a:off x="6094412" y="-4465621"/>
            <a:ext cx="0" cy="12188952"/>
          </a:xfrm>
          <a:prstGeom prst="line">
            <a:avLst/>
          </a:prstGeom>
          <a:ln w="19050" cmpd="sng">
            <a:solidFill>
              <a:schemeClr val="accent5"/>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rot="16200000">
            <a:off x="6094412" y="-5478446"/>
            <a:ext cx="0" cy="12188952"/>
          </a:xfrm>
          <a:prstGeom prst="line">
            <a:avLst/>
          </a:prstGeom>
          <a:ln w="19050" cmpd="sng">
            <a:solidFill>
              <a:schemeClr val="accent5"/>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1" name="Rectangle 10"/>
          <p:cNvSpPr/>
          <p:nvPr userDrawn="1"/>
        </p:nvSpPr>
        <p:spPr>
          <a:xfrm>
            <a:off x="6534428" y="2112524"/>
            <a:ext cx="5365506" cy="3539404"/>
          </a:xfrm>
          <a:prstGeom prst="rect">
            <a:avLst/>
          </a:prstGeom>
        </p:spPr>
        <p:txBody>
          <a:bodyPr wrap="square" lIns="121893" tIns="60947" rIns="121893" bIns="60947">
            <a:spAutoFit/>
          </a:bodyPr>
          <a:lstStyle/>
          <a:p>
            <a:pPr marL="0" marR="0" lvl="0" indent="0" algn="l" defTabSz="544095" rtl="0" eaLnBrk="1" fontAlgn="auto" latinLnBrk="0" hangingPunct="1">
              <a:lnSpc>
                <a:spcPct val="100000"/>
              </a:lnSpc>
              <a:spcBef>
                <a:spcPts val="800"/>
              </a:spcBef>
              <a:spcAft>
                <a:spcPts val="0"/>
              </a:spcAft>
              <a:buClrTx/>
              <a:buSzTx/>
              <a:buFontTx/>
              <a:buNone/>
              <a:tabLst/>
              <a:defRPr/>
            </a:pPr>
            <a:r>
              <a:rPr lang="en-US" sz="1600" b="1" dirty="0" smtClean="0">
                <a:solidFill>
                  <a:srgbClr val="00A1E0"/>
                </a:solidFill>
                <a:latin typeface="Salesforce Sans"/>
                <a:cs typeface="Salesforce Sans"/>
              </a:rPr>
              <a:t>Realigning Guides</a:t>
            </a:r>
            <a:endParaRPr lang="en-US" sz="1600" b="0" dirty="0" smtClean="0">
              <a:solidFill>
                <a:srgbClr val="00A1E0"/>
              </a:solidFill>
              <a:latin typeface="Salesforce Sans"/>
              <a:cs typeface="Salesforce Sans"/>
            </a:endParaRPr>
          </a:p>
          <a:p>
            <a:pPr lvl="0">
              <a:spcBef>
                <a:spcPts val="800"/>
              </a:spcBef>
            </a:pPr>
            <a:r>
              <a:rPr lang="en-US" sz="1200" b="0" dirty="0" smtClean="0">
                <a:solidFill>
                  <a:schemeClr val="accent2"/>
                </a:solidFill>
                <a:latin typeface="Salesforce Sans"/>
                <a:cs typeface="Salesforce Sans"/>
              </a:rPr>
              <a:t>Guides can can </a:t>
            </a:r>
            <a:r>
              <a:rPr lang="en-US" sz="1200" b="0" dirty="0">
                <a:solidFill>
                  <a:schemeClr val="accent2"/>
                </a:solidFill>
                <a:latin typeface="Salesforce Sans"/>
                <a:cs typeface="Salesforce Sans"/>
              </a:rPr>
              <a:t>easily be bumped and moved </a:t>
            </a:r>
            <a:r>
              <a:rPr lang="en-US" sz="1200" b="0" dirty="0" smtClean="0">
                <a:solidFill>
                  <a:schemeClr val="accent2"/>
                </a:solidFill>
                <a:latin typeface="Salesforce Sans"/>
                <a:cs typeface="Salesforce Sans"/>
              </a:rPr>
              <a:t>accidentally.  </a:t>
            </a:r>
          </a:p>
          <a:p>
            <a:pPr lvl="0" defTabSz="1218936">
              <a:spcBef>
                <a:spcPts val="800"/>
              </a:spcBef>
              <a:defRPr/>
            </a:pPr>
            <a:r>
              <a:rPr lang="en-US" sz="1200" dirty="0" smtClean="0">
                <a:solidFill>
                  <a:schemeClr val="accent2"/>
                </a:solidFill>
                <a:latin typeface="Salesforce Sans"/>
                <a:cs typeface="Salesforce Sans"/>
              </a:rPr>
              <a:t>This slide layout show you how to reset your guides. </a:t>
            </a:r>
            <a:endParaRPr lang="en-US" sz="1200" dirty="0">
              <a:solidFill>
                <a:schemeClr val="accent2"/>
              </a:solidFill>
              <a:latin typeface="Salesforce Sans"/>
              <a:cs typeface="Salesforce Sans"/>
            </a:endParaRPr>
          </a:p>
          <a:p>
            <a:pPr lvl="0" defTabSz="1218936">
              <a:spcBef>
                <a:spcPts val="800"/>
              </a:spcBef>
              <a:defRPr/>
            </a:pPr>
            <a:r>
              <a:rPr lang="en-US" sz="1200" b="1" dirty="0" smtClean="0">
                <a:solidFill>
                  <a:schemeClr val="accent2"/>
                </a:solidFill>
                <a:latin typeface="Salesforce Sans"/>
                <a:cs typeface="Salesforce Sans"/>
              </a:rPr>
              <a:t>NOTE: </a:t>
            </a:r>
            <a:r>
              <a:rPr lang="en-US" sz="1200" dirty="0" smtClean="0">
                <a:solidFill>
                  <a:schemeClr val="accent2"/>
                </a:solidFill>
                <a:latin typeface="Salesforce Sans"/>
                <a:cs typeface="Salesforce Sans"/>
              </a:rPr>
              <a:t>When </a:t>
            </a:r>
            <a:r>
              <a:rPr lang="en-US" sz="1200" dirty="0">
                <a:solidFill>
                  <a:schemeClr val="accent2"/>
                </a:solidFill>
                <a:latin typeface="Salesforce Sans"/>
                <a:cs typeface="Salesforce Sans"/>
              </a:rPr>
              <a:t>working on any older deck, be sure to check and ensure that the guides in your deck are set.</a:t>
            </a:r>
          </a:p>
          <a:p>
            <a:pPr marL="304735" lvl="0" indent="-304735">
              <a:spcBef>
                <a:spcPts val="800"/>
              </a:spcBef>
              <a:buFont typeface="+mj-lt"/>
              <a:buAutoNum type="arabicPeriod"/>
              <a:defRPr/>
            </a:pPr>
            <a:r>
              <a:rPr lang="en-US" sz="1200" b="1" dirty="0">
                <a:solidFill>
                  <a:schemeClr val="accent2"/>
                </a:solidFill>
                <a:latin typeface="Salesforce Sans"/>
                <a:cs typeface="Salesforce Sans"/>
              </a:rPr>
              <a:t>Turn on your guides </a:t>
            </a:r>
          </a:p>
          <a:p>
            <a:pPr marL="304735" lvl="0" indent="-304735" defTabSz="1218936">
              <a:spcBef>
                <a:spcPts val="800"/>
              </a:spcBef>
              <a:buFont typeface="+mj-lt"/>
              <a:buAutoNum type="arabicPeriod" startAt="2"/>
              <a:defRPr/>
            </a:pPr>
            <a:r>
              <a:rPr lang="en-US" sz="1200" b="1" dirty="0">
                <a:solidFill>
                  <a:schemeClr val="accent2"/>
                </a:solidFill>
                <a:latin typeface="Salesforce Sans"/>
                <a:cs typeface="Salesforce Sans"/>
              </a:rPr>
              <a:t>Insert </a:t>
            </a:r>
            <a:r>
              <a:rPr lang="en-US" sz="1200" b="1" dirty="0" smtClean="0">
                <a:solidFill>
                  <a:schemeClr val="accent2"/>
                </a:solidFill>
                <a:latin typeface="Salesforce Sans"/>
                <a:cs typeface="Salesforce Sans"/>
              </a:rPr>
              <a:t>a new slide</a:t>
            </a:r>
            <a:r>
              <a:rPr lang="en-US" sz="1200" b="1" baseline="0" dirty="0" smtClean="0">
                <a:solidFill>
                  <a:schemeClr val="accent2"/>
                </a:solidFill>
                <a:latin typeface="Salesforce Sans"/>
                <a:cs typeface="Salesforce Sans"/>
              </a:rPr>
              <a:t> </a:t>
            </a:r>
            <a:r>
              <a:rPr lang="en-US" sz="1200" b="1" dirty="0" smtClean="0">
                <a:solidFill>
                  <a:schemeClr val="accent2"/>
                </a:solidFill>
                <a:latin typeface="Salesforce Sans"/>
                <a:cs typeface="Salesforce Sans"/>
              </a:rPr>
              <a:t>the using the Guide </a:t>
            </a:r>
            <a:r>
              <a:rPr lang="en-US" sz="1200" b="1" dirty="0">
                <a:solidFill>
                  <a:schemeClr val="accent2"/>
                </a:solidFill>
                <a:latin typeface="Salesforce Sans"/>
                <a:cs typeface="Salesforce Sans"/>
              </a:rPr>
              <a:t>Layout </a:t>
            </a:r>
            <a:r>
              <a:rPr lang="en-US" sz="1200" b="1" dirty="0" smtClean="0">
                <a:solidFill>
                  <a:schemeClr val="accent2"/>
                </a:solidFill>
                <a:latin typeface="Salesforce Sans"/>
                <a:cs typeface="Salesforce Sans"/>
              </a:rPr>
              <a:t>slide option.</a:t>
            </a:r>
          </a:p>
          <a:p>
            <a:pPr marL="304735" lvl="0" indent="-304735" defTabSz="1218936">
              <a:spcBef>
                <a:spcPts val="800"/>
              </a:spcBef>
              <a:buFont typeface="+mj-lt"/>
              <a:buAutoNum type="arabicPeriod" startAt="2"/>
              <a:defRPr/>
            </a:pPr>
            <a:r>
              <a:rPr lang="en-US" sz="1200" b="1" dirty="0" smtClean="0">
                <a:solidFill>
                  <a:schemeClr val="accent2"/>
                </a:solidFill>
                <a:latin typeface="Salesforce Sans"/>
                <a:cs typeface="Salesforce Sans"/>
              </a:rPr>
              <a:t>Do </a:t>
            </a:r>
            <a:r>
              <a:rPr lang="en-US" sz="1200" b="1" dirty="0">
                <a:solidFill>
                  <a:schemeClr val="accent2"/>
                </a:solidFill>
                <a:latin typeface="Salesforce Sans"/>
                <a:cs typeface="Salesforce Sans"/>
              </a:rPr>
              <a:t>your guides align with the orange lines in the new slide?  </a:t>
            </a:r>
            <a:r>
              <a:rPr lang="en-US" sz="1200" dirty="0">
                <a:solidFill>
                  <a:schemeClr val="accent2"/>
                </a:solidFill>
                <a:latin typeface="Salesforce Sans"/>
                <a:cs typeface="Salesforce Sans"/>
              </a:rPr>
              <a:t>If yes, your guides are set, if not, proceed </a:t>
            </a:r>
            <a:r>
              <a:rPr lang="en-US" sz="1200" dirty="0" smtClean="0">
                <a:solidFill>
                  <a:schemeClr val="accent2"/>
                </a:solidFill>
                <a:latin typeface="Salesforce Sans"/>
                <a:cs typeface="Salesforce Sans"/>
              </a:rPr>
              <a:t>then realign each of the lines to line up with the lines shown on this page. </a:t>
            </a:r>
          </a:p>
          <a:p>
            <a:pPr marL="304735" lvl="0" indent="-304735" defTabSz="1218936">
              <a:spcBef>
                <a:spcPts val="800"/>
              </a:spcBef>
              <a:buFont typeface="+mj-lt"/>
              <a:buAutoNum type="arabicPeriod" startAt="2"/>
              <a:defRPr/>
            </a:pPr>
            <a:r>
              <a:rPr lang="en-US" sz="1200" b="1" dirty="0" smtClean="0">
                <a:solidFill>
                  <a:schemeClr val="accent2"/>
                </a:solidFill>
                <a:latin typeface="Salesforce Sans"/>
                <a:cs typeface="Salesforce Sans"/>
              </a:rPr>
              <a:t>Once guides are reset, delete the Guide Layout Slide</a:t>
            </a:r>
            <a:endParaRPr lang="en-US" sz="1200" b="1" dirty="0">
              <a:solidFill>
                <a:schemeClr val="accent2"/>
              </a:solidFill>
              <a:latin typeface="Salesforce Sans"/>
              <a:cs typeface="Salesforce Sans"/>
            </a:endParaRPr>
          </a:p>
          <a:p>
            <a:pPr lvl="0" defTabSz="1218936">
              <a:spcBef>
                <a:spcPts val="800"/>
              </a:spcBef>
              <a:defRPr/>
            </a:pPr>
            <a:endParaRPr lang="en-US" sz="1300" dirty="0">
              <a:solidFill>
                <a:schemeClr val="accent2"/>
              </a:solidFill>
              <a:latin typeface="Salesforce Sans"/>
              <a:cs typeface="Salesforce Sans"/>
            </a:endParaRPr>
          </a:p>
          <a:p>
            <a:pPr lvl="0">
              <a:spcBef>
                <a:spcPts val="800"/>
              </a:spcBef>
            </a:pPr>
            <a:endParaRPr lang="en-US" sz="1300" dirty="0">
              <a:solidFill>
                <a:schemeClr val="accent2"/>
              </a:solidFill>
              <a:latin typeface="Salesforce Sans"/>
              <a:cs typeface="Salesforce Sans"/>
            </a:endParaRPr>
          </a:p>
        </p:txBody>
      </p:sp>
      <p:sp>
        <p:nvSpPr>
          <p:cNvPr id="12" name="Right Arrow 11"/>
          <p:cNvSpPr/>
          <p:nvPr userDrawn="1"/>
        </p:nvSpPr>
        <p:spPr>
          <a:xfrm rot="8100000" flipH="1">
            <a:off x="11395761" y="1682876"/>
            <a:ext cx="401043" cy="410573"/>
          </a:xfrm>
          <a:prstGeom prst="rightArrow">
            <a:avLst/>
          </a:prstGeom>
          <a:solidFill>
            <a:schemeClr val="accent2">
              <a:lumMod val="40000"/>
              <a:lumOff val="60000"/>
            </a:schemeClr>
          </a:solidFill>
          <a:ln>
            <a:noFill/>
          </a:ln>
          <a:scene3d>
            <a:camera prst="orthographicFront"/>
            <a:lightRig rig="contrasting" dir="t">
              <a:rot lat="0" lon="0" rev="2400000"/>
            </a:lightRig>
          </a:scene3d>
          <a:sp3d prstMaterial="powder">
            <a:bevelB w="0" h="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dirty="0" smtClean="0">
              <a:latin typeface="Salesforce Sans"/>
              <a:cs typeface="VAG Rounded Std Light"/>
            </a:endParaRPr>
          </a:p>
        </p:txBody>
      </p:sp>
      <p:sp>
        <p:nvSpPr>
          <p:cNvPr id="14" name="Right Arrow 13"/>
          <p:cNvSpPr/>
          <p:nvPr userDrawn="1"/>
        </p:nvSpPr>
        <p:spPr>
          <a:xfrm rot="13500000">
            <a:off x="486977" y="1682876"/>
            <a:ext cx="401043" cy="410573"/>
          </a:xfrm>
          <a:prstGeom prst="rightArrow">
            <a:avLst/>
          </a:prstGeom>
          <a:solidFill>
            <a:schemeClr val="accent2">
              <a:lumMod val="40000"/>
              <a:lumOff val="60000"/>
            </a:schemeClr>
          </a:solidFill>
          <a:ln>
            <a:noFill/>
          </a:ln>
          <a:scene3d>
            <a:camera prst="orthographicFront"/>
            <a:lightRig rig="contrasting" dir="t">
              <a:rot lat="0" lon="0" rev="2400000"/>
            </a:lightRig>
          </a:scene3d>
          <a:sp3d prstMaterial="powder">
            <a:bevelB w="0" h="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dirty="0" smtClean="0">
              <a:latin typeface="Salesforce Sans"/>
              <a:cs typeface="VAG Rounded Std Light"/>
            </a:endParaRPr>
          </a:p>
        </p:txBody>
      </p:sp>
      <p:sp>
        <p:nvSpPr>
          <p:cNvPr id="15" name="Right Arrow 14"/>
          <p:cNvSpPr/>
          <p:nvPr userDrawn="1"/>
        </p:nvSpPr>
        <p:spPr>
          <a:xfrm rot="13500000" flipH="1" flipV="1">
            <a:off x="11395760" y="5694252"/>
            <a:ext cx="401043" cy="410573"/>
          </a:xfrm>
          <a:prstGeom prst="rightArrow">
            <a:avLst/>
          </a:prstGeom>
          <a:solidFill>
            <a:schemeClr val="accent2">
              <a:lumMod val="40000"/>
              <a:lumOff val="60000"/>
            </a:schemeClr>
          </a:solidFill>
          <a:ln>
            <a:noFill/>
          </a:ln>
          <a:scene3d>
            <a:camera prst="orthographicFront"/>
            <a:lightRig rig="contrasting" dir="t">
              <a:rot lat="0" lon="0" rev="2400000"/>
            </a:lightRig>
          </a:scene3d>
          <a:sp3d prstMaterial="powder">
            <a:bevelB w="0" h="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dirty="0" smtClean="0">
              <a:latin typeface="Salesforce Sans"/>
              <a:cs typeface="VAG Rounded Std Light"/>
            </a:endParaRPr>
          </a:p>
        </p:txBody>
      </p:sp>
      <p:sp>
        <p:nvSpPr>
          <p:cNvPr id="16" name="Right Arrow 15"/>
          <p:cNvSpPr/>
          <p:nvPr userDrawn="1"/>
        </p:nvSpPr>
        <p:spPr>
          <a:xfrm rot="8100000" flipV="1">
            <a:off x="486976" y="5607176"/>
            <a:ext cx="401043" cy="410573"/>
          </a:xfrm>
          <a:prstGeom prst="rightArrow">
            <a:avLst/>
          </a:prstGeom>
          <a:solidFill>
            <a:schemeClr val="accent2">
              <a:lumMod val="40000"/>
              <a:lumOff val="60000"/>
            </a:schemeClr>
          </a:solidFill>
          <a:ln>
            <a:noFill/>
          </a:ln>
          <a:scene3d>
            <a:camera prst="orthographicFront"/>
            <a:lightRig rig="contrasting" dir="t">
              <a:rot lat="0" lon="0" rev="2400000"/>
            </a:lightRig>
          </a:scene3d>
          <a:sp3d prstMaterial="powder">
            <a:bevelB w="0" h="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dirty="0" smtClean="0">
              <a:latin typeface="Salesforce Sans"/>
              <a:cs typeface="VAG Rounded Std Light"/>
            </a:endParaRPr>
          </a:p>
        </p:txBody>
      </p:sp>
      <p:sp>
        <p:nvSpPr>
          <p:cNvPr id="22" name="Content Placeholder 16"/>
          <p:cNvSpPr txBox="1">
            <a:spLocks/>
          </p:cNvSpPr>
          <p:nvPr userDrawn="1"/>
        </p:nvSpPr>
        <p:spPr>
          <a:xfrm>
            <a:off x="506414" y="2112524"/>
            <a:ext cx="5716586" cy="3526276"/>
          </a:xfrm>
          <a:prstGeom prst="rect">
            <a:avLst/>
          </a:prstGeom>
        </p:spPr>
        <p:txBody>
          <a:bodyPr lIns="121893" tIns="60947" rIns="121893" bIns="60947"/>
          <a:lstStyle>
            <a:lvl1pPr marL="0" indent="0" algn="l" defTabSz="457177" rtl="0" eaLnBrk="1" latinLnBrk="0" hangingPunct="1">
              <a:spcBef>
                <a:spcPts val="1200"/>
              </a:spcBef>
              <a:buFont typeface="Arial"/>
              <a:buNone/>
              <a:defRPr sz="2400" kern="1200">
                <a:solidFill>
                  <a:schemeClr val="accent3"/>
                </a:solidFill>
                <a:latin typeface="Arial"/>
                <a:ea typeface="+mn-ea"/>
                <a:cs typeface="Arial"/>
              </a:defRPr>
            </a:lvl1pPr>
            <a:lvl2pPr marL="233363" indent="-233363" algn="l" defTabSz="457177" rtl="0" eaLnBrk="1" latinLnBrk="0" hangingPunct="1">
              <a:spcBef>
                <a:spcPts val="800"/>
              </a:spcBef>
              <a:spcAft>
                <a:spcPts val="200"/>
              </a:spcAft>
              <a:buFont typeface="Arial"/>
              <a:buChar char="•"/>
              <a:defRPr sz="2000" kern="1200">
                <a:solidFill>
                  <a:schemeClr val="accent1"/>
                </a:solidFill>
                <a:latin typeface="Arial"/>
                <a:ea typeface="+mn-ea"/>
                <a:cs typeface="Arial"/>
              </a:defRPr>
            </a:lvl2pPr>
            <a:lvl3pPr marL="457200" indent="-161925" algn="l" defTabSz="457177" rtl="0" eaLnBrk="1" latinLnBrk="0" hangingPunct="1">
              <a:spcBef>
                <a:spcPts val="600"/>
              </a:spcBef>
              <a:spcAft>
                <a:spcPts val="200"/>
              </a:spcAft>
              <a:buFont typeface="Lucida Grande"/>
              <a:buChar char="-"/>
              <a:tabLst/>
              <a:defRPr sz="1600" kern="1200">
                <a:solidFill>
                  <a:schemeClr val="accent1"/>
                </a:solidFill>
                <a:latin typeface="Arial"/>
                <a:ea typeface="+mn-ea"/>
                <a:cs typeface="Arial"/>
              </a:defRPr>
            </a:lvl3pPr>
            <a:lvl4pPr marL="1600120" indent="-228589" algn="l" defTabSz="457177" rtl="0" eaLnBrk="1" latinLnBrk="0" hangingPunct="1">
              <a:spcBef>
                <a:spcPct val="20000"/>
              </a:spcBef>
              <a:buFont typeface="Arial"/>
              <a:buChar char="–"/>
              <a:defRPr sz="2000" kern="1200">
                <a:solidFill>
                  <a:schemeClr val="tx1"/>
                </a:solidFill>
                <a:latin typeface="Arial"/>
                <a:ea typeface="+mn-ea"/>
                <a:cs typeface="Arial"/>
              </a:defRPr>
            </a:lvl4pPr>
            <a:lvl5pPr marL="2057297" indent="-228589" algn="l" defTabSz="457177" rtl="0" eaLnBrk="1" latinLnBrk="0" hangingPunct="1">
              <a:spcBef>
                <a:spcPct val="20000"/>
              </a:spcBef>
              <a:buFont typeface="Arial"/>
              <a:buChar char="»"/>
              <a:defRPr sz="2000" kern="1200">
                <a:solidFill>
                  <a:schemeClr val="tx1"/>
                </a:solidFill>
                <a:latin typeface="Arial"/>
                <a:ea typeface="+mn-ea"/>
                <a:cs typeface="Arial"/>
              </a:defRPr>
            </a:lvl5pPr>
            <a:lvl6pPr marL="2514474" indent="-228589" algn="l" defTabSz="457177" rtl="0" eaLnBrk="1" latinLnBrk="0" hangingPunct="1">
              <a:spcBef>
                <a:spcPct val="20000"/>
              </a:spcBef>
              <a:buFont typeface="Arial"/>
              <a:buChar char="•"/>
              <a:defRPr sz="2000" kern="1200">
                <a:solidFill>
                  <a:schemeClr val="tx1"/>
                </a:solidFill>
                <a:latin typeface="+mn-lt"/>
                <a:ea typeface="+mn-ea"/>
                <a:cs typeface="+mn-cs"/>
              </a:defRPr>
            </a:lvl6pPr>
            <a:lvl7pPr marL="2971651" indent="-228589" algn="l" defTabSz="457177" rtl="0" eaLnBrk="1" latinLnBrk="0" hangingPunct="1">
              <a:spcBef>
                <a:spcPct val="20000"/>
              </a:spcBef>
              <a:buFont typeface="Arial"/>
              <a:buChar char="•"/>
              <a:defRPr sz="2000" kern="1200">
                <a:solidFill>
                  <a:schemeClr val="tx1"/>
                </a:solidFill>
                <a:latin typeface="+mn-lt"/>
                <a:ea typeface="+mn-ea"/>
                <a:cs typeface="+mn-cs"/>
              </a:defRPr>
            </a:lvl7pPr>
            <a:lvl8pPr marL="3428829" indent="-228589" algn="l" defTabSz="457177" rtl="0" eaLnBrk="1" latinLnBrk="0" hangingPunct="1">
              <a:spcBef>
                <a:spcPct val="20000"/>
              </a:spcBef>
              <a:buFont typeface="Arial"/>
              <a:buChar char="•"/>
              <a:defRPr sz="2000" kern="1200">
                <a:solidFill>
                  <a:schemeClr val="tx1"/>
                </a:solidFill>
                <a:latin typeface="+mn-lt"/>
                <a:ea typeface="+mn-ea"/>
                <a:cs typeface="+mn-cs"/>
              </a:defRPr>
            </a:lvl8pPr>
            <a:lvl9pPr marL="3886006" indent="-228589" algn="l" defTabSz="457177"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800"/>
              </a:spcBef>
            </a:pPr>
            <a:r>
              <a:rPr lang="en-US" sz="1600" b="1" dirty="0" smtClean="0">
                <a:solidFill>
                  <a:schemeClr val="accent1"/>
                </a:solidFill>
                <a:latin typeface="Salesforce Sans"/>
                <a:cs typeface="Salesforce Sans"/>
              </a:rPr>
              <a:t>What are Drawing Guides?  </a:t>
            </a:r>
          </a:p>
          <a:p>
            <a:pPr>
              <a:spcBef>
                <a:spcPts val="800"/>
              </a:spcBef>
            </a:pPr>
            <a:r>
              <a:rPr lang="en-US" sz="1200" dirty="0" smtClean="0">
                <a:solidFill>
                  <a:schemeClr val="accent2"/>
                </a:solidFill>
                <a:latin typeface="Salesforce Sans"/>
                <a:cs typeface="Salesforce Sans"/>
              </a:rPr>
              <a:t>Drawing guides are thin lines that that appear on all pages in the same spot, but don’t show up when you print or view deck in Show mode.  </a:t>
            </a:r>
          </a:p>
          <a:p>
            <a:pPr>
              <a:spcBef>
                <a:spcPts val="800"/>
              </a:spcBef>
            </a:pPr>
            <a:r>
              <a:rPr lang="en-US" sz="1200" i="0" dirty="0" smtClean="0">
                <a:solidFill>
                  <a:schemeClr val="accent2"/>
                </a:solidFill>
                <a:latin typeface="Salesforce Sans"/>
                <a:cs typeface="Salesforce Sans"/>
              </a:rPr>
              <a:t>Think of them as internal margins for the proper alignment and consistent placement of content. Object will snap to them and they are also perfect for cropping an image to. </a:t>
            </a:r>
          </a:p>
          <a:p>
            <a:pPr>
              <a:spcBef>
                <a:spcPts val="800"/>
              </a:spcBef>
            </a:pPr>
            <a:r>
              <a:rPr lang="en-US" sz="1200" dirty="0" smtClean="0">
                <a:solidFill>
                  <a:schemeClr val="accent2"/>
                </a:solidFill>
                <a:latin typeface="Salesforce Sans"/>
                <a:cs typeface="Salesforce Sans"/>
              </a:rPr>
              <a:t>This template has pre-made guides that delineate where your workspace is.  </a:t>
            </a:r>
            <a:r>
              <a:rPr lang="en-US" sz="1200" b="1" dirty="0">
                <a:solidFill>
                  <a:schemeClr val="accent2"/>
                </a:solidFill>
                <a:latin typeface="Salesforce Sans"/>
                <a:cs typeface="Salesforce Sans"/>
              </a:rPr>
              <a:t/>
            </a:r>
            <a:br>
              <a:rPr lang="en-US" sz="1200" b="1" dirty="0">
                <a:solidFill>
                  <a:schemeClr val="accent2"/>
                </a:solidFill>
                <a:latin typeface="Salesforce Sans"/>
                <a:cs typeface="Salesforce Sans"/>
              </a:rPr>
            </a:br>
            <a:r>
              <a:rPr lang="en-US" sz="1200" b="1" dirty="0" smtClean="0">
                <a:solidFill>
                  <a:schemeClr val="accent1"/>
                </a:solidFill>
                <a:latin typeface="Salesforce Sans"/>
                <a:cs typeface="Salesforce Sans"/>
              </a:rPr>
              <a:t/>
            </a:r>
            <a:br>
              <a:rPr lang="en-US" sz="1200" b="1" dirty="0" smtClean="0">
                <a:solidFill>
                  <a:schemeClr val="accent1"/>
                </a:solidFill>
                <a:latin typeface="Salesforce Sans"/>
                <a:cs typeface="Salesforce Sans"/>
              </a:rPr>
            </a:br>
            <a:r>
              <a:rPr lang="en-US" sz="1600" b="1" dirty="0" smtClean="0">
                <a:solidFill>
                  <a:schemeClr val="accent1"/>
                </a:solidFill>
                <a:latin typeface="Salesforce Sans"/>
                <a:cs typeface="Salesforce Sans"/>
              </a:rPr>
              <a:t>How </a:t>
            </a:r>
            <a:r>
              <a:rPr lang="en-US" sz="1600" b="1" dirty="0">
                <a:solidFill>
                  <a:schemeClr val="accent1"/>
                </a:solidFill>
                <a:latin typeface="Salesforce Sans"/>
                <a:cs typeface="Salesforce Sans"/>
              </a:rPr>
              <a:t>to Turn Guides On and </a:t>
            </a:r>
            <a:r>
              <a:rPr lang="en-US" sz="1600" b="1" dirty="0" smtClean="0">
                <a:solidFill>
                  <a:schemeClr val="accent1"/>
                </a:solidFill>
                <a:latin typeface="Salesforce Sans"/>
                <a:cs typeface="Salesforce Sans"/>
              </a:rPr>
              <a:t>Off</a:t>
            </a:r>
          </a:p>
          <a:p>
            <a:pPr>
              <a:spcBef>
                <a:spcPts val="800"/>
              </a:spcBef>
              <a:buClr>
                <a:schemeClr val="accent3"/>
              </a:buClr>
            </a:pPr>
            <a:r>
              <a:rPr lang="en-US" sz="1200" b="1" dirty="0" smtClean="0">
                <a:solidFill>
                  <a:schemeClr val="accent2"/>
                </a:solidFill>
                <a:latin typeface="Salesforce Sans"/>
                <a:cs typeface="Salesforce Sans"/>
              </a:rPr>
              <a:t>Windows: </a:t>
            </a:r>
            <a:r>
              <a:rPr lang="en-US" sz="1200" dirty="0" smtClean="0">
                <a:solidFill>
                  <a:schemeClr val="accent2"/>
                </a:solidFill>
                <a:latin typeface="Salesforce Sans"/>
                <a:cs typeface="Salesforce Sans"/>
              </a:rPr>
              <a:t>ALT + F9 or Right click in blue area off workspace &gt;Grids and Guides&gt;Display Drawing Guides on Screen</a:t>
            </a:r>
          </a:p>
          <a:p>
            <a:pPr>
              <a:spcBef>
                <a:spcPts val="800"/>
              </a:spcBef>
              <a:buClr>
                <a:schemeClr val="accent3"/>
              </a:buClr>
              <a:defRPr/>
            </a:pPr>
            <a:r>
              <a:rPr lang="en-US" sz="1200" b="1" dirty="0" smtClean="0">
                <a:solidFill>
                  <a:schemeClr val="accent2"/>
                </a:solidFill>
                <a:latin typeface="Salesforce Sans"/>
                <a:cs typeface="Salesforce Sans"/>
              </a:rPr>
              <a:t>Mac 2011: </a:t>
            </a:r>
            <a:r>
              <a:rPr lang="en-US" sz="1200" dirty="0" smtClean="0">
                <a:solidFill>
                  <a:schemeClr val="accent2"/>
                </a:solidFill>
                <a:latin typeface="Salesforce Sans"/>
                <a:cs typeface="Salesforce Sans"/>
              </a:rPr>
              <a:t>Control + Option + Command + G or </a:t>
            </a:r>
            <a:br>
              <a:rPr lang="en-US" sz="1200" dirty="0" smtClean="0">
                <a:solidFill>
                  <a:schemeClr val="accent2"/>
                </a:solidFill>
                <a:latin typeface="Salesforce Sans"/>
                <a:cs typeface="Salesforce Sans"/>
              </a:rPr>
            </a:br>
            <a:r>
              <a:rPr lang="en-US" sz="1200" dirty="0" smtClean="0">
                <a:solidFill>
                  <a:schemeClr val="accent2"/>
                </a:solidFill>
                <a:latin typeface="Salesforce Sans"/>
                <a:cs typeface="Salesforce Sans"/>
              </a:rPr>
              <a:t>View&gt;Guides&gt;Static Guides</a:t>
            </a:r>
          </a:p>
          <a:p>
            <a:pPr>
              <a:spcBef>
                <a:spcPts val="800"/>
              </a:spcBef>
              <a:buClr>
                <a:schemeClr val="accent3"/>
              </a:buClr>
              <a:defRPr/>
            </a:pPr>
            <a:r>
              <a:rPr lang="en-US" sz="1200" b="1" dirty="0" smtClean="0">
                <a:solidFill>
                  <a:schemeClr val="accent2"/>
                </a:solidFill>
                <a:latin typeface="Salesforce Sans"/>
                <a:cs typeface="Salesforce Sans"/>
              </a:rPr>
              <a:t>MAC 2008:   </a:t>
            </a:r>
            <a:r>
              <a:rPr lang="en-US" sz="1200" dirty="0" smtClean="0">
                <a:solidFill>
                  <a:schemeClr val="accent2"/>
                </a:solidFill>
                <a:latin typeface="Salesforce Sans"/>
                <a:cs typeface="Salesforce Sans"/>
              </a:rPr>
              <a:t>Command + G or View&gt;Guides&gt;Static Guides</a:t>
            </a:r>
          </a:p>
        </p:txBody>
      </p:sp>
      <p:sp>
        <p:nvSpPr>
          <p:cNvPr id="23" name="TextBox 22"/>
          <p:cNvSpPr txBox="1"/>
          <p:nvPr userDrawn="1"/>
        </p:nvSpPr>
        <p:spPr>
          <a:xfrm>
            <a:off x="7200900" y="5430299"/>
            <a:ext cx="4070766" cy="523220"/>
          </a:xfrm>
          <a:prstGeom prst="rect">
            <a:avLst/>
          </a:prstGeom>
          <a:noFill/>
        </p:spPr>
        <p:txBody>
          <a:bodyPr wrap="square" rtlCol="0">
            <a:spAutoFit/>
          </a:bodyPr>
          <a:lstStyle/>
          <a:p>
            <a:pPr algn="r">
              <a:spcBef>
                <a:spcPts val="300"/>
              </a:spcBef>
              <a:spcAft>
                <a:spcPts val="1000"/>
              </a:spcAft>
            </a:pPr>
            <a:r>
              <a:rPr lang="en-US" sz="1400" dirty="0" smtClean="0">
                <a:solidFill>
                  <a:schemeClr val="accent1">
                    <a:lumMod val="75000"/>
                  </a:schemeClr>
                </a:solidFill>
                <a:latin typeface="Salesforce Sans"/>
              </a:rPr>
              <a:t>The left and right top and bottom corners only area you should work</a:t>
            </a:r>
            <a:r>
              <a:rPr lang="en-US" sz="1400" baseline="0" dirty="0" smtClean="0">
                <a:solidFill>
                  <a:schemeClr val="accent1">
                    <a:lumMod val="75000"/>
                  </a:schemeClr>
                </a:solidFill>
                <a:latin typeface="Salesforce Sans"/>
              </a:rPr>
              <a:t> within on each slide. </a:t>
            </a:r>
            <a:endParaRPr lang="en-US" sz="1400" dirty="0" smtClean="0">
              <a:solidFill>
                <a:schemeClr val="accent1">
                  <a:lumMod val="75000"/>
                </a:schemeClr>
              </a:solidFill>
              <a:latin typeface="Salesforce Sans"/>
            </a:endParaRPr>
          </a:p>
        </p:txBody>
      </p:sp>
    </p:spTree>
    <p:extLst>
      <p:ext uri="{BB962C8B-B14F-4D97-AF65-F5344CB8AC3E}">
        <p14:creationId xmlns:p14="http://schemas.microsoft.com/office/powerpoint/2010/main" val="767965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1" Type="http://schemas.openxmlformats.org/officeDocument/2006/relationships/slideLayout" Target="../slideLayouts/slideLayout21.xml"/><Relationship Id="rId22" Type="http://schemas.openxmlformats.org/officeDocument/2006/relationships/slideLayout" Target="../slideLayouts/slideLayout22.xml"/><Relationship Id="rId23" Type="http://schemas.openxmlformats.org/officeDocument/2006/relationships/slideLayout" Target="../slideLayouts/slideLayout23.xml"/><Relationship Id="rId24" Type="http://schemas.openxmlformats.org/officeDocument/2006/relationships/slideLayout" Target="../slideLayouts/slideLayout24.xml"/><Relationship Id="rId25" Type="http://schemas.openxmlformats.org/officeDocument/2006/relationships/slideLayout" Target="../slideLayouts/slideLayout25.xml"/><Relationship Id="rId26" Type="http://schemas.openxmlformats.org/officeDocument/2006/relationships/slideLayout" Target="../slideLayouts/slideLayout26.xml"/><Relationship Id="rId27" Type="http://schemas.openxmlformats.org/officeDocument/2006/relationships/slideLayout" Target="../slideLayouts/slideLayout27.xml"/><Relationship Id="rId28" Type="http://schemas.openxmlformats.org/officeDocument/2006/relationships/slideLayout" Target="../slideLayouts/slideLayout28.xml"/><Relationship Id="rId29" Type="http://schemas.openxmlformats.org/officeDocument/2006/relationships/slideLayout" Target="../slideLayouts/slideLayout2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30" Type="http://schemas.openxmlformats.org/officeDocument/2006/relationships/slideLayout" Target="../slideLayouts/slideLayout30.xml"/><Relationship Id="rId31" Type="http://schemas.openxmlformats.org/officeDocument/2006/relationships/slideLayout" Target="../slideLayouts/slideLayout31.xml"/><Relationship Id="rId32" Type="http://schemas.openxmlformats.org/officeDocument/2006/relationships/slideLayout" Target="../slideLayouts/slideLayout32.xml"/><Relationship Id="rId9" Type="http://schemas.openxmlformats.org/officeDocument/2006/relationships/slideLayout" Target="../slideLayouts/slideLayout9.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33" Type="http://schemas.openxmlformats.org/officeDocument/2006/relationships/theme" Target="../theme/theme1.xml"/><Relationship Id="rId34" Type="http://schemas.openxmlformats.org/officeDocument/2006/relationships/image" Target="../media/image1.png"/><Relationship Id="rId35" Type="http://schemas.openxmlformats.org/officeDocument/2006/relationships/image" Target="../media/image2.png"/><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40" name="Group 39"/>
          <p:cNvGrpSpPr/>
          <p:nvPr userDrawn="1"/>
        </p:nvGrpSpPr>
        <p:grpSpPr>
          <a:xfrm>
            <a:off x="0" y="1151067"/>
            <a:ext cx="12204188" cy="5706933"/>
            <a:chOff x="-7681" y="1151067"/>
            <a:chExt cx="12204188" cy="5706933"/>
          </a:xfrm>
        </p:grpSpPr>
        <p:sp>
          <p:nvSpPr>
            <p:cNvPr id="41" name="Rectangle 40"/>
            <p:cNvSpPr/>
            <p:nvPr/>
          </p:nvSpPr>
          <p:spPr>
            <a:xfrm rot="10800000">
              <a:off x="-7681" y="4045788"/>
              <a:ext cx="12196497" cy="2812209"/>
            </a:xfrm>
            <a:prstGeom prst="rect">
              <a:avLst/>
            </a:prstGeom>
            <a:gradFill flip="none" rotWithShape="1">
              <a:gsLst>
                <a:gs pos="0">
                  <a:schemeClr val="accent1">
                    <a:alpha val="58000"/>
                  </a:schemeClr>
                </a:gs>
                <a:gs pos="38000">
                  <a:schemeClr val="tx2">
                    <a:alpha val="0"/>
                  </a:schemeClr>
                </a:gs>
              </a:gsLst>
              <a:lin ang="5400000" scaled="0"/>
              <a:tileRect/>
            </a:gradFill>
            <a:ln>
              <a:noFill/>
            </a:ln>
            <a:scene3d>
              <a:camera prst="orthographicFront"/>
              <a:lightRig rig="contrasting" dir="t">
                <a:rot lat="0" lon="0" rev="2400000"/>
              </a:lightRig>
            </a:scene3d>
            <a:sp3d prstMaterial="powder">
              <a:bevelB w="0" h="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263" rtl="0" eaLnBrk="1" latinLnBrk="0" hangingPunct="1"/>
              <a:endParaRPr lang="en-US" sz="1800" kern="1200" dirty="0">
                <a:solidFill>
                  <a:schemeClr val="lt1"/>
                </a:solidFill>
                <a:latin typeface="Salesforce Sans"/>
                <a:ea typeface="+mn-ea"/>
                <a:cs typeface="+mn-cs"/>
              </a:endParaRPr>
            </a:p>
          </p:txBody>
        </p:sp>
        <p:pic>
          <p:nvPicPr>
            <p:cNvPr id="42" name="Picture 4" descr="C:\Users\andrew\Desktop\dryfgudf.png"/>
            <p:cNvPicPr>
              <a:picLocks noChangeAspect="1" noChangeArrowheads="1"/>
            </p:cNvPicPr>
            <p:nvPr userDrawn="1"/>
          </p:nvPicPr>
          <p:blipFill rotWithShape="1">
            <a:blip r:embed="rId34" cstate="print">
              <a:extLst>
                <a:ext uri="{28A0092B-C50C-407E-A947-70E740481C1C}">
                  <a14:useLocalDpi xmlns:a14="http://schemas.microsoft.com/office/drawing/2010/main"/>
                </a:ext>
              </a:extLst>
            </a:blip>
            <a:srcRect l="10980" t="5554" r="16207" b="9539"/>
            <a:stretch/>
          </p:blipFill>
          <p:spPr bwMode="auto">
            <a:xfrm>
              <a:off x="0" y="1151067"/>
              <a:ext cx="12196507" cy="570693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1" name="Grid" hidden="1"/>
          <p:cNvGrpSpPr/>
          <p:nvPr userDrawn="1"/>
        </p:nvGrpSpPr>
        <p:grpSpPr>
          <a:xfrm>
            <a:off x="-273050" y="-498396"/>
            <a:ext cx="12680953" cy="8013621"/>
            <a:chOff x="-273050" y="-498396"/>
            <a:chExt cx="12680953" cy="8013621"/>
          </a:xfrm>
        </p:grpSpPr>
        <p:cxnSp>
          <p:nvCxnSpPr>
            <p:cNvPr id="60" name="Straight Connector 59"/>
            <p:cNvCxnSpPr/>
            <p:nvPr userDrawn="1"/>
          </p:nvCxnSpPr>
          <p:spPr>
            <a:xfrm>
              <a:off x="367459" y="-498396"/>
              <a:ext cx="0" cy="8013621"/>
            </a:xfrm>
            <a:prstGeom prst="line">
              <a:avLst/>
            </a:prstGeom>
            <a:ln w="6350">
              <a:solidFill>
                <a:srgbClr val="FFDDDD"/>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a:xfrm>
              <a:off x="0" y="-498396"/>
              <a:ext cx="0" cy="8013621"/>
            </a:xfrm>
            <a:prstGeom prst="line">
              <a:avLst/>
            </a:prstGeom>
            <a:ln w="6350">
              <a:solidFill>
                <a:srgbClr val="FFDDDD"/>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a:xfrm>
              <a:off x="12188825" y="-498396"/>
              <a:ext cx="0" cy="8013621"/>
            </a:xfrm>
            <a:prstGeom prst="line">
              <a:avLst/>
            </a:prstGeom>
            <a:ln w="6350">
              <a:solidFill>
                <a:srgbClr val="FFDDDD"/>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a:xfrm rot="16200000">
              <a:off x="6094416" y="-5806340"/>
              <a:ext cx="0" cy="12614276"/>
            </a:xfrm>
            <a:prstGeom prst="line">
              <a:avLst/>
            </a:prstGeom>
            <a:ln w="6350">
              <a:solidFill>
                <a:srgbClr val="FFDDDD"/>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userDrawn="1"/>
          </p:nvCxnSpPr>
          <p:spPr>
            <a:xfrm rot="16200000">
              <a:off x="6094416" y="-6307141"/>
              <a:ext cx="0" cy="12614276"/>
            </a:xfrm>
            <a:prstGeom prst="line">
              <a:avLst/>
            </a:prstGeom>
            <a:ln w="6350">
              <a:solidFill>
                <a:srgbClr val="FFDDDD"/>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userDrawn="1"/>
          </p:nvCxnSpPr>
          <p:spPr>
            <a:xfrm rot="16200000">
              <a:off x="6094416" y="-5475208"/>
              <a:ext cx="0" cy="12614276"/>
            </a:xfrm>
            <a:prstGeom prst="line">
              <a:avLst/>
            </a:prstGeom>
            <a:ln w="6350">
              <a:solidFill>
                <a:srgbClr val="FFDDDD"/>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userDrawn="1"/>
          </p:nvCxnSpPr>
          <p:spPr>
            <a:xfrm flipH="1">
              <a:off x="-273050" y="1027749"/>
              <a:ext cx="12680953" cy="0"/>
            </a:xfrm>
            <a:prstGeom prst="line">
              <a:avLst/>
            </a:prstGeom>
            <a:ln w="6350">
              <a:solidFill>
                <a:srgbClr val="FFDDDD"/>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userDrawn="1"/>
          </p:nvCxnSpPr>
          <p:spPr>
            <a:xfrm rot="16200000">
              <a:off x="6094416" y="-4534474"/>
              <a:ext cx="0" cy="12614276"/>
            </a:xfrm>
            <a:prstGeom prst="line">
              <a:avLst/>
            </a:prstGeom>
            <a:ln w="6350">
              <a:solidFill>
                <a:srgbClr val="FFDDDD"/>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userDrawn="1"/>
          </p:nvCxnSpPr>
          <p:spPr>
            <a:xfrm flipH="1">
              <a:off x="-273050" y="1592101"/>
              <a:ext cx="12680953" cy="0"/>
            </a:xfrm>
            <a:prstGeom prst="line">
              <a:avLst/>
            </a:prstGeom>
            <a:ln w="6350">
              <a:solidFill>
                <a:srgbClr val="FFDDDD"/>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userDrawn="1"/>
          </p:nvCxnSpPr>
          <p:spPr>
            <a:xfrm>
              <a:off x="11821366" y="-498396"/>
              <a:ext cx="0" cy="8013621"/>
            </a:xfrm>
            <a:prstGeom prst="line">
              <a:avLst/>
            </a:prstGeom>
            <a:ln w="6350">
              <a:solidFill>
                <a:srgbClr val="FFDDDD"/>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userDrawn="1"/>
          </p:nvCxnSpPr>
          <p:spPr>
            <a:xfrm>
              <a:off x="4094442" y="-498396"/>
              <a:ext cx="0" cy="7737396"/>
            </a:xfrm>
            <a:prstGeom prst="line">
              <a:avLst/>
            </a:prstGeom>
            <a:ln w="6350">
              <a:solidFill>
                <a:srgbClr val="FFDDDD"/>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userDrawn="1"/>
          </p:nvCxnSpPr>
          <p:spPr>
            <a:xfrm>
              <a:off x="4230921" y="-498396"/>
              <a:ext cx="0" cy="7737396"/>
            </a:xfrm>
            <a:prstGeom prst="line">
              <a:avLst/>
            </a:prstGeom>
            <a:ln w="6350">
              <a:solidFill>
                <a:srgbClr val="FFDDDD"/>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userDrawn="1"/>
          </p:nvCxnSpPr>
          <p:spPr>
            <a:xfrm>
              <a:off x="7957904" y="-498396"/>
              <a:ext cx="0" cy="7737396"/>
            </a:xfrm>
            <a:prstGeom prst="line">
              <a:avLst/>
            </a:prstGeom>
            <a:ln w="6350">
              <a:solidFill>
                <a:srgbClr val="FFDDDD"/>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userDrawn="1"/>
          </p:nvCxnSpPr>
          <p:spPr>
            <a:xfrm>
              <a:off x="8094383" y="-498396"/>
              <a:ext cx="0" cy="7737396"/>
            </a:xfrm>
            <a:prstGeom prst="line">
              <a:avLst/>
            </a:prstGeom>
            <a:ln w="6350">
              <a:solidFill>
                <a:srgbClr val="FFDDDD"/>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userDrawn="1"/>
          </p:nvCxnSpPr>
          <p:spPr>
            <a:xfrm>
              <a:off x="9889635" y="-498396"/>
              <a:ext cx="0" cy="7737396"/>
            </a:xfrm>
            <a:prstGeom prst="line">
              <a:avLst/>
            </a:prstGeom>
            <a:ln w="6350">
              <a:solidFill>
                <a:srgbClr val="FFDDDD"/>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userDrawn="1"/>
          </p:nvCxnSpPr>
          <p:spPr>
            <a:xfrm>
              <a:off x="10026114" y="-498396"/>
              <a:ext cx="0" cy="7737396"/>
            </a:xfrm>
            <a:prstGeom prst="line">
              <a:avLst/>
            </a:prstGeom>
            <a:ln w="6350">
              <a:solidFill>
                <a:srgbClr val="FFDDDD"/>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userDrawn="1"/>
          </p:nvCxnSpPr>
          <p:spPr>
            <a:xfrm>
              <a:off x="6026173" y="-498396"/>
              <a:ext cx="0" cy="7737396"/>
            </a:xfrm>
            <a:prstGeom prst="line">
              <a:avLst/>
            </a:prstGeom>
            <a:ln w="6350">
              <a:solidFill>
                <a:srgbClr val="FFDDDD"/>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userDrawn="1"/>
          </p:nvCxnSpPr>
          <p:spPr>
            <a:xfrm>
              <a:off x="6162652" y="-498396"/>
              <a:ext cx="0" cy="7737396"/>
            </a:xfrm>
            <a:prstGeom prst="line">
              <a:avLst/>
            </a:prstGeom>
            <a:ln w="6350">
              <a:solidFill>
                <a:srgbClr val="FFDDDD"/>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userDrawn="1"/>
          </p:nvCxnSpPr>
          <p:spPr>
            <a:xfrm>
              <a:off x="2162711" y="-498396"/>
              <a:ext cx="0" cy="7737396"/>
            </a:xfrm>
            <a:prstGeom prst="line">
              <a:avLst/>
            </a:prstGeom>
            <a:ln w="6350">
              <a:solidFill>
                <a:srgbClr val="FFDDDD"/>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userDrawn="1"/>
          </p:nvCxnSpPr>
          <p:spPr>
            <a:xfrm>
              <a:off x="2299190" y="-498396"/>
              <a:ext cx="0" cy="7737396"/>
            </a:xfrm>
            <a:prstGeom prst="line">
              <a:avLst/>
            </a:prstGeom>
            <a:ln w="6350">
              <a:solidFill>
                <a:srgbClr val="FFDDDD"/>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2" name="Title Placeholder 1"/>
          <p:cNvSpPr>
            <a:spLocks noGrp="1"/>
          </p:cNvSpPr>
          <p:nvPr>
            <p:ph type="title"/>
          </p:nvPr>
        </p:nvSpPr>
        <p:spPr>
          <a:xfrm>
            <a:off x="338327" y="90720"/>
            <a:ext cx="11515535" cy="908043"/>
          </a:xfrm>
          <a:prstGeom prst="rect">
            <a:avLst/>
          </a:prstGeom>
          <a:effectLst/>
        </p:spPr>
        <p:txBody>
          <a:bodyPr vert="horz" lIns="0" tIns="0" rIns="0" bIns="0" rtlCol="0" anchor="b">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38327" y="1599480"/>
            <a:ext cx="11515535" cy="4622864"/>
          </a:xfrm>
          <a:prstGeom prst="rect">
            <a:avLst/>
          </a:prstGeom>
        </p:spPr>
        <p:txBody>
          <a:bodyPr vert="horz" lIns="9144" tIns="0" rIns="0" bIns="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Source level</a:t>
            </a:r>
            <a:endParaRPr lang="en-US" dirty="0"/>
          </a:p>
        </p:txBody>
      </p:sp>
      <p:sp>
        <p:nvSpPr>
          <p:cNvPr id="25" name="Rectangle 24"/>
          <p:cNvSpPr/>
          <p:nvPr userDrawn="1"/>
        </p:nvSpPr>
        <p:spPr>
          <a:xfrm rot="10800000" flipV="1">
            <a:off x="336550" y="0"/>
            <a:ext cx="11868912" cy="891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latin typeface="Salesforce Sans"/>
            </a:endParaRPr>
          </a:p>
        </p:txBody>
      </p:sp>
      <p:sp>
        <p:nvSpPr>
          <p:cNvPr id="4" name="Footer Placeholder 3"/>
          <p:cNvSpPr>
            <a:spLocks noGrp="1"/>
          </p:cNvSpPr>
          <p:nvPr>
            <p:ph type="ftr" sz="quarter" idx="3"/>
          </p:nvPr>
        </p:nvSpPr>
        <p:spPr>
          <a:xfrm>
            <a:off x="333728" y="6270900"/>
            <a:ext cx="10736917" cy="428383"/>
          </a:xfrm>
          <a:prstGeom prst="rect">
            <a:avLst/>
          </a:prstGeom>
        </p:spPr>
        <p:txBody>
          <a:bodyPr vert="horz" lIns="91440" tIns="45720" rIns="91440" bIns="45720" rtlCol="0" anchor="ctr"/>
          <a:lstStyle>
            <a:lvl1pPr algn="l">
              <a:defRPr sz="1000">
                <a:solidFill>
                  <a:schemeClr val="tx1">
                    <a:tint val="75000"/>
                  </a:schemeClr>
                </a:solidFill>
                <a:latin typeface="Salesforce Sans"/>
              </a:defRPr>
            </a:lvl1pPr>
          </a:lstStyle>
          <a:p>
            <a:endParaRPr lang="en-US" dirty="0"/>
          </a:p>
        </p:txBody>
      </p:sp>
      <p:pic>
        <p:nvPicPr>
          <p:cNvPr id="44" name="Picture 43" descr="Salesforce Logo.png"/>
          <p:cNvPicPr>
            <a:picLocks noChangeAspect="1"/>
          </p:cNvPicPr>
          <p:nvPr userDrawn="1"/>
        </p:nvPicPr>
        <p:blipFill>
          <a:blip r:embed="rId35">
            <a:extLst>
              <a:ext uri="{28A0092B-C50C-407E-A947-70E740481C1C}">
                <a14:useLocalDpi xmlns:a14="http://schemas.microsoft.com/office/drawing/2010/main" val="0"/>
              </a:ext>
            </a:extLst>
          </a:blip>
          <a:stretch>
            <a:fillRect/>
          </a:stretch>
        </p:blipFill>
        <p:spPr>
          <a:xfrm>
            <a:off x="11239255" y="6264065"/>
            <a:ext cx="614087" cy="429862"/>
          </a:xfrm>
          <a:prstGeom prst="rect">
            <a:avLst/>
          </a:prstGeom>
        </p:spPr>
      </p:pic>
    </p:spTree>
    <p:extLst>
      <p:ext uri="{BB962C8B-B14F-4D97-AF65-F5344CB8AC3E}">
        <p14:creationId xmlns:p14="http://schemas.microsoft.com/office/powerpoint/2010/main" val="796289101"/>
      </p:ext>
    </p:extLst>
  </p:cSld>
  <p:clrMap bg1="lt1" tx1="dk1" bg2="lt2" tx2="dk2" accent1="accent1" accent2="accent2" accent3="accent3" accent4="accent4" accent5="accent5" accent6="accent6" hlink="hlink" folHlink="folHlink"/>
  <p:sldLayoutIdLst>
    <p:sldLayoutId id="2147483839" r:id="rId1"/>
    <p:sldLayoutId id="2147483818" r:id="rId2"/>
    <p:sldLayoutId id="2147483842" r:id="rId3"/>
    <p:sldLayoutId id="2147483791" r:id="rId4"/>
    <p:sldLayoutId id="2147483810" r:id="rId5"/>
    <p:sldLayoutId id="2147483792" r:id="rId6"/>
    <p:sldLayoutId id="2147483823" r:id="rId7"/>
    <p:sldLayoutId id="2147483820" r:id="rId8"/>
    <p:sldLayoutId id="2147483807" r:id="rId9"/>
    <p:sldLayoutId id="2147483806" r:id="rId10"/>
    <p:sldLayoutId id="2147483794" r:id="rId11"/>
    <p:sldLayoutId id="2147483793" r:id="rId12"/>
    <p:sldLayoutId id="2147483822" r:id="rId13"/>
    <p:sldLayoutId id="2147483821" r:id="rId14"/>
    <p:sldLayoutId id="2147483767" r:id="rId15"/>
    <p:sldLayoutId id="2147483769" r:id="rId16"/>
    <p:sldLayoutId id="2147483815" r:id="rId17"/>
    <p:sldLayoutId id="2147483816" r:id="rId18"/>
    <p:sldLayoutId id="2147483805" r:id="rId19"/>
    <p:sldLayoutId id="2147483843" r:id="rId20"/>
    <p:sldLayoutId id="2147483802" r:id="rId21"/>
    <p:sldLayoutId id="2147483803" r:id="rId22"/>
    <p:sldLayoutId id="2147483804" r:id="rId23"/>
    <p:sldLayoutId id="2147483800" r:id="rId24"/>
    <p:sldLayoutId id="2147483827" r:id="rId25"/>
    <p:sldLayoutId id="2147483826" r:id="rId26"/>
    <p:sldLayoutId id="2147483828" r:id="rId27"/>
    <p:sldLayoutId id="2147483831" r:id="rId28"/>
    <p:sldLayoutId id="2147483830" r:id="rId29"/>
    <p:sldLayoutId id="2147483829" r:id="rId30"/>
    <p:sldLayoutId id="2147483778" r:id="rId31"/>
    <p:sldLayoutId id="2147483832" r:id="rId3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hf hdr="0" ftr="0" dt="0"/>
  <p:txStyles>
    <p:titleStyle>
      <a:lvl1pPr marL="0" algn="l" defTabSz="914400" rtl="0" eaLnBrk="1" latinLnBrk="0" hangingPunct="1">
        <a:lnSpc>
          <a:spcPct val="100000"/>
        </a:lnSpc>
        <a:spcBef>
          <a:spcPct val="0"/>
        </a:spcBef>
        <a:buNone/>
        <a:defRPr lang="en-US" sz="3200" b="0" kern="1200" spc="0" baseline="0" dirty="0">
          <a:solidFill>
            <a:schemeClr val="accent1"/>
          </a:solidFill>
          <a:latin typeface="Salesforce Sans"/>
          <a:ea typeface="+mj-ea"/>
          <a:cs typeface="+mj-cs"/>
        </a:defRPr>
      </a:lvl1pPr>
    </p:titleStyle>
    <p:bodyStyle>
      <a:lvl1pPr marL="0" indent="0" algn="l" defTabSz="914400" rtl="0" eaLnBrk="1" latinLnBrk="0" hangingPunct="1">
        <a:lnSpc>
          <a:spcPct val="100000"/>
        </a:lnSpc>
        <a:spcBef>
          <a:spcPts val="600"/>
        </a:spcBef>
        <a:spcAft>
          <a:spcPts val="600"/>
        </a:spcAft>
        <a:buClr>
          <a:schemeClr val="bg1">
            <a:lumMod val="50000"/>
          </a:schemeClr>
        </a:buClr>
        <a:buSzPct val="100000"/>
        <a:buFont typeface="Arial" panose="020B0604020202020204" pitchFamily="34" charset="0"/>
        <a:buChar char="​"/>
        <a:defRPr lang="en-US" sz="2000" kern="1200" spc="0" baseline="0" dirty="0" smtClean="0">
          <a:solidFill>
            <a:srgbClr val="7C868D"/>
          </a:solidFill>
          <a:latin typeface="Salesforce Sans"/>
          <a:ea typeface="+mn-ea"/>
          <a:cs typeface="+mn-cs"/>
        </a:defRPr>
      </a:lvl1pPr>
      <a:lvl2pPr marL="231775" indent="-231775" algn="l" defTabSz="914400" rtl="0" eaLnBrk="1" latinLnBrk="0" hangingPunct="1">
        <a:lnSpc>
          <a:spcPct val="100000"/>
        </a:lnSpc>
        <a:spcBef>
          <a:spcPts val="600"/>
        </a:spcBef>
        <a:spcAft>
          <a:spcPts val="600"/>
        </a:spcAft>
        <a:buClr>
          <a:schemeClr val="bg1">
            <a:lumMod val="75000"/>
          </a:schemeClr>
        </a:buClr>
        <a:buSzPct val="100000"/>
        <a:buFont typeface="Arial" panose="020B0604020202020204" pitchFamily="34" charset="0"/>
        <a:buChar char="•"/>
        <a:defRPr lang="en-US" sz="1800" kern="1200" spc="0" baseline="0" dirty="0" smtClean="0">
          <a:solidFill>
            <a:srgbClr val="7C868D"/>
          </a:solidFill>
          <a:latin typeface="Salesforce Sans"/>
          <a:ea typeface="+mn-ea"/>
          <a:cs typeface="+mn-cs"/>
        </a:defRPr>
      </a:lvl2pPr>
      <a:lvl3pPr marL="520700" indent="-171450" algn="l" defTabSz="914400" rtl="0" eaLnBrk="1" latinLnBrk="0" hangingPunct="1">
        <a:lnSpc>
          <a:spcPct val="100000"/>
        </a:lnSpc>
        <a:spcBef>
          <a:spcPts val="600"/>
        </a:spcBef>
        <a:spcAft>
          <a:spcPts val="600"/>
        </a:spcAft>
        <a:buClr>
          <a:schemeClr val="bg1">
            <a:lumMod val="75000"/>
          </a:schemeClr>
        </a:buClr>
        <a:buSzPct val="100000"/>
        <a:buFont typeface="Arial" panose="020B0604020202020204" pitchFamily="34" charset="0"/>
        <a:buChar char="•"/>
        <a:defRPr lang="en-US" sz="1600" kern="1200" spc="0" baseline="0" dirty="0" smtClean="0">
          <a:solidFill>
            <a:srgbClr val="7C868D"/>
          </a:solidFill>
          <a:latin typeface="Salesforce Sans"/>
          <a:ea typeface="+mn-ea"/>
          <a:cs typeface="+mn-cs"/>
        </a:defRPr>
      </a:lvl3pPr>
      <a:lvl4pPr marL="520700" indent="-1588" algn="l" defTabSz="914400" rtl="0" eaLnBrk="1" latinLnBrk="0" hangingPunct="1">
        <a:lnSpc>
          <a:spcPct val="100000"/>
        </a:lnSpc>
        <a:spcBef>
          <a:spcPts val="600"/>
        </a:spcBef>
        <a:spcAft>
          <a:spcPts val="600"/>
        </a:spcAft>
        <a:buClr>
          <a:schemeClr val="bg1">
            <a:lumMod val="50000"/>
          </a:schemeClr>
        </a:buClr>
        <a:buSzPct val="100000"/>
        <a:buFont typeface="Arial" panose="020B0604020202020204" pitchFamily="34" charset="0"/>
        <a:buChar char="​"/>
        <a:defRPr lang="en-US" sz="1600" kern="1200" spc="0" baseline="0" dirty="0" smtClean="0">
          <a:solidFill>
            <a:srgbClr val="0079A8"/>
          </a:solidFill>
          <a:latin typeface="Salesforce Sans"/>
          <a:ea typeface="+mn-ea"/>
          <a:cs typeface="+mn-cs"/>
        </a:defRPr>
      </a:lvl4pPr>
      <a:lvl5pPr marL="520700" indent="-171450" algn="l" defTabSz="914400" rtl="0" eaLnBrk="1" latinLnBrk="0" hangingPunct="1">
        <a:lnSpc>
          <a:spcPct val="100000"/>
        </a:lnSpc>
        <a:spcBef>
          <a:spcPts val="300"/>
        </a:spcBef>
        <a:spcAft>
          <a:spcPts val="600"/>
        </a:spcAft>
        <a:buClr>
          <a:schemeClr val="bg1">
            <a:lumMod val="50000"/>
          </a:schemeClr>
        </a:buClr>
        <a:buSzPct val="100000"/>
        <a:buFont typeface="Arial" panose="020B0604020202020204" pitchFamily="34" charset="0"/>
        <a:buChar char="​"/>
        <a:defRPr lang="en-US" sz="1000" kern="1200" spc="0" baseline="0" dirty="0">
          <a:solidFill>
            <a:srgbClr val="7C868D"/>
          </a:solidFill>
          <a:latin typeface="Salesforce Sans"/>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6.gif"/><Relationship Id="rId4" Type="http://schemas.openxmlformats.org/officeDocument/2006/relationships/image" Target="../media/image17.png"/><Relationship Id="rId5" Type="http://schemas.openxmlformats.org/officeDocument/2006/relationships/image" Target="../media/image18.png"/><Relationship Id="rId6" Type="http://schemas.openxmlformats.org/officeDocument/2006/relationships/image" Target="../media/image19.png"/><Relationship Id="rId7" Type="http://schemas.openxmlformats.org/officeDocument/2006/relationships/image" Target="../media/image20.png"/><Relationship Id="rId8" Type="http://schemas.openxmlformats.org/officeDocument/2006/relationships/image" Target="../media/image21.png"/><Relationship Id="rId9" Type="http://schemas.openxmlformats.org/officeDocument/2006/relationships/image" Target="../media/image22.png"/><Relationship Id="rId10" Type="http://schemas.openxmlformats.org/officeDocument/2006/relationships/image" Target="../media/image23.png"/><Relationship Id="rId1" Type="http://schemas.openxmlformats.org/officeDocument/2006/relationships/slideLayout" Target="../slideLayouts/slideLayout2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2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 Id="rId3" Type="http://schemas.openxmlformats.org/officeDocument/2006/relationships/comments" Target="../comments/commen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3" Type="http://schemas.openxmlformats.org/officeDocument/2006/relationships/image" Target="../media/image25.png"/><Relationship Id="rId4" Type="http://schemas.openxmlformats.org/officeDocument/2006/relationships/image" Target="../media/image26.png"/><Relationship Id="rId5" Type="http://schemas.openxmlformats.org/officeDocument/2006/relationships/image" Target="../media/image27.png"/><Relationship Id="rId6" Type="http://schemas.openxmlformats.org/officeDocument/2006/relationships/comments" Target="../comments/comment2.xml"/><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3" Type="http://schemas.openxmlformats.org/officeDocument/2006/relationships/hyperlink" Target="http://plugins.cordova.io" TargetMode="External"/><Relationship Id="rId4" Type="http://schemas.openxmlformats.org/officeDocument/2006/relationships/hyperlink" Target="http://plugins.cordova.io/%23/package/org.apache.cordova.statusbar" TargetMode="External"/><Relationship Id="rId5" Type="http://schemas.openxmlformats.org/officeDocument/2006/relationships/hyperlink" Target="http://plugins.cordova.io/" TargetMode="External"/><Relationship Id="rId1" Type="http://schemas.openxmlformats.org/officeDocument/2006/relationships/slideLayout" Target="../slideLayouts/slideLayout5.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28.png"/><Relationship Id="rId3" Type="http://schemas.openxmlformats.org/officeDocument/2006/relationships/image" Target="../media/image2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3" Type="http://schemas.openxmlformats.org/officeDocument/2006/relationships/hyperlink" Target="https://developer.salesforce.com/trailhead/trail/mobile_sdk_intro" TargetMode="External"/><Relationship Id="rId4" Type="http://schemas.openxmlformats.org/officeDocument/2006/relationships/hyperlink" Target="https://developer.salesforce.com/page/Mobile_SDK" TargetMode="External"/><Relationship Id="rId5" Type="http://schemas.openxmlformats.org/officeDocument/2006/relationships/hyperlink" Target="https://developer.salesforce.com/docs/atlas.en-us.mobile_sdk.meta/mobile_sdk/" TargetMode="External"/><Relationship Id="rId6" Type="http://schemas.openxmlformats.org/officeDocument/2006/relationships/hyperlink" Target="https://docs.npmjs.com/getting-started/installing-node" TargetMode="External"/><Relationship Id="rId7" Type="http://schemas.openxmlformats.org/officeDocument/2006/relationships/hyperlink" Target="https://www.npmjs.com/package/forceios" TargetMode="External"/><Relationship Id="rId8" Type="http://schemas.openxmlformats.org/officeDocument/2006/relationships/hyperlink" Target="https://www.npmjs.com/package/forcedroid" TargetMode="External"/><Relationship Id="rId9" Type="http://schemas.openxmlformats.org/officeDocument/2006/relationships/hyperlink" Target="http://plugins.cordova.io/" TargetMode="External"/><Relationship Id="rId1" Type="http://schemas.openxmlformats.org/officeDocument/2006/relationships/slideLayout" Target="../slideLayouts/slideLayout5.xml"/><Relationship Id="rId2"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Quickly Build a Native Mobile App for Your Community Using </a:t>
            </a:r>
            <a:r>
              <a:rPr lang="en-US" dirty="0" err="1" smtClean="0"/>
              <a:t>Salesforce</a:t>
            </a:r>
            <a:r>
              <a:rPr lang="en-US" dirty="0" smtClean="0"/>
              <a:t> Mobile SDK</a:t>
            </a:r>
            <a:endParaRPr lang="en-US" dirty="0"/>
          </a:p>
        </p:txBody>
      </p:sp>
      <p:sp>
        <p:nvSpPr>
          <p:cNvPr id="2" name="Subtitle 1"/>
          <p:cNvSpPr>
            <a:spLocks noGrp="1"/>
          </p:cNvSpPr>
          <p:nvPr>
            <p:ph type="subTitle" idx="1"/>
          </p:nvPr>
        </p:nvSpPr>
        <p:spPr/>
        <p:txBody>
          <a:bodyPr/>
          <a:lstStyle/>
          <a:p>
            <a:endParaRPr lang="en-US" dirty="0"/>
          </a:p>
        </p:txBody>
      </p:sp>
      <p:sp>
        <p:nvSpPr>
          <p:cNvPr id="8" name="Content Placeholder 7"/>
          <p:cNvSpPr>
            <a:spLocks noGrp="1"/>
          </p:cNvSpPr>
          <p:nvPr>
            <p:ph sz="quarter" idx="10"/>
          </p:nvPr>
        </p:nvSpPr>
        <p:spPr/>
        <p:txBody>
          <a:bodyPr/>
          <a:lstStyle/>
          <a:p>
            <a:r>
              <a:rPr lang="en-US" dirty="0" smtClean="0"/>
              <a:t>Michael Welburn</a:t>
            </a:r>
            <a:endParaRPr lang="en-US" dirty="0"/>
          </a:p>
          <a:p>
            <a:r>
              <a:rPr lang="en-US" dirty="0" smtClean="0"/>
              <a:t>Senior Technical Architect, 7Summits</a:t>
            </a:r>
            <a:endParaRPr lang="en-US" dirty="0"/>
          </a:p>
          <a:p>
            <a:r>
              <a:rPr lang="en-US" dirty="0" smtClean="0"/>
              <a:t>michael.welburn@7summitsinc.com	</a:t>
            </a:r>
            <a:endParaRPr lang="en-US" dirty="0"/>
          </a:p>
          <a:p>
            <a:r>
              <a:rPr lang="en-US" dirty="0" smtClean="0"/>
              <a:t>@</a:t>
            </a:r>
            <a:r>
              <a:rPr lang="en-US" dirty="0" err="1" smtClean="0"/>
              <a:t>MichaelWelburn</a:t>
            </a:r>
            <a:endParaRPr lang="en-US" dirty="0"/>
          </a:p>
          <a:p>
            <a:r>
              <a:rPr lang="en-US" dirty="0"/>
              <a:t>	</a:t>
            </a:r>
          </a:p>
        </p:txBody>
      </p:sp>
    </p:spTree>
    <p:extLst>
      <p:ext uri="{BB962C8B-B14F-4D97-AF65-F5344CB8AC3E}">
        <p14:creationId xmlns:p14="http://schemas.microsoft.com/office/powerpoint/2010/main" val="6393230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lstStyle/>
          <a:p>
            <a:r>
              <a:rPr lang="en-US" dirty="0" smtClean="0"/>
              <a:t>Michael Welburn</a:t>
            </a:r>
            <a:endParaRPr lang="en-US" dirty="0"/>
          </a:p>
        </p:txBody>
      </p:sp>
      <p:sp>
        <p:nvSpPr>
          <p:cNvPr id="7" name="Subtitle 6"/>
          <p:cNvSpPr>
            <a:spLocks noGrp="1"/>
          </p:cNvSpPr>
          <p:nvPr>
            <p:ph type="subTitle" idx="1"/>
          </p:nvPr>
        </p:nvSpPr>
        <p:spPr/>
        <p:txBody>
          <a:bodyPr/>
          <a:lstStyle/>
          <a:p>
            <a:r>
              <a:rPr lang="en-US" smtClean="0"/>
              <a:t>Senior Technical </a:t>
            </a:r>
            <a:r>
              <a:rPr lang="en-US" dirty="0" smtClean="0"/>
              <a:t>Architect, 7Summits</a:t>
            </a:r>
            <a:endParaRPr lang="en-US" dirty="0"/>
          </a:p>
        </p:txBody>
      </p:sp>
      <p:pic>
        <p:nvPicPr>
          <p:cNvPr id="2" name="Picture 1" descr="profilecircle.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78553" y="935790"/>
            <a:ext cx="2315999" cy="2483184"/>
          </a:xfrm>
          <a:prstGeom prst="rect">
            <a:avLst/>
          </a:prstGeom>
        </p:spPr>
      </p:pic>
      <p:pic>
        <p:nvPicPr>
          <p:cNvPr id="3" name="Picture 2" descr="7summits-logo-blue.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86023" y="1604211"/>
            <a:ext cx="2316841" cy="1149684"/>
          </a:xfrm>
          <a:prstGeom prst="rect">
            <a:avLst/>
          </a:prstGeom>
        </p:spPr>
      </p:pic>
      <p:pic>
        <p:nvPicPr>
          <p:cNvPr id="4" name="Picture 3" descr="cert_dev_rgb.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13264" y="5029200"/>
            <a:ext cx="2076829" cy="1828800"/>
          </a:xfrm>
          <a:prstGeom prst="rect">
            <a:avLst/>
          </a:prstGeom>
        </p:spPr>
      </p:pic>
      <p:pic>
        <p:nvPicPr>
          <p:cNvPr id="5" name="Picture 4" descr="cert_adv_dev_rgb.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28562" y="5029200"/>
            <a:ext cx="2076829" cy="1828800"/>
          </a:xfrm>
          <a:prstGeom prst="rect">
            <a:avLst/>
          </a:prstGeom>
        </p:spPr>
      </p:pic>
      <p:pic>
        <p:nvPicPr>
          <p:cNvPr id="8" name="Picture 7" descr="cert_admin_rgb.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026735" y="5029200"/>
            <a:ext cx="2076829" cy="1828800"/>
          </a:xfrm>
          <a:prstGeom prst="rect">
            <a:avLst/>
          </a:prstGeom>
        </p:spPr>
      </p:pic>
      <p:pic>
        <p:nvPicPr>
          <p:cNvPr id="9" name="Picture 8" descr="cert_admin_adv_rgb.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600428" y="5029200"/>
            <a:ext cx="2076829" cy="1828800"/>
          </a:xfrm>
          <a:prstGeom prst="rect">
            <a:avLst/>
          </a:prstGeom>
        </p:spPr>
      </p:pic>
      <p:pic>
        <p:nvPicPr>
          <p:cNvPr id="10" name="Picture 9" descr="cert_ccsales_rgb.png"/>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325437" y="5029200"/>
            <a:ext cx="2076829" cy="1828800"/>
          </a:xfrm>
          <a:prstGeom prst="rect">
            <a:avLst/>
          </a:prstGeom>
        </p:spPr>
      </p:pic>
      <p:pic>
        <p:nvPicPr>
          <p:cNvPr id="11" name="Picture 10" descr="cert_ccservice_rgb.png"/>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111996" y="5029200"/>
            <a:ext cx="2076829" cy="1828800"/>
          </a:xfrm>
          <a:prstGeom prst="rect">
            <a:avLst/>
          </a:prstGeom>
        </p:spPr>
      </p:pic>
    </p:spTree>
    <p:extLst>
      <p:ext uri="{BB962C8B-B14F-4D97-AF65-F5344CB8AC3E}">
        <p14:creationId xmlns:p14="http://schemas.microsoft.com/office/powerpoint/2010/main" val="2159669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sz="half" idx="1"/>
          </p:nvPr>
        </p:nvSpPr>
        <p:spPr/>
        <p:txBody>
          <a:bodyPr/>
          <a:lstStyle/>
          <a:p>
            <a:r>
              <a:rPr lang="en-US" altLang="ja-JP" dirty="0"/>
              <a:t>Cannot brand app; Customer must download Salesforce1 app</a:t>
            </a:r>
          </a:p>
          <a:p>
            <a:r>
              <a:rPr lang="en-US" altLang="ja-JP" dirty="0"/>
              <a:t>Interface is tied to Salesforce1 platform</a:t>
            </a:r>
          </a:p>
          <a:p>
            <a:r>
              <a:rPr lang="en-US" dirty="0" smtClean="0"/>
              <a:t>Requires custom community URL to be configured for each user’s device</a:t>
            </a:r>
          </a:p>
        </p:txBody>
      </p:sp>
      <p:sp>
        <p:nvSpPr>
          <p:cNvPr id="15" name="Content Placeholder 14"/>
          <p:cNvSpPr>
            <a:spLocks noGrp="1"/>
          </p:cNvSpPr>
          <p:nvPr>
            <p:ph sz="half" idx="2"/>
          </p:nvPr>
        </p:nvSpPr>
        <p:spPr/>
        <p:txBody>
          <a:bodyPr/>
          <a:lstStyle/>
          <a:p>
            <a:r>
              <a:rPr lang="en-US" dirty="0" smtClean="0"/>
              <a:t>Not downloadable from app store</a:t>
            </a:r>
          </a:p>
          <a:p>
            <a:r>
              <a:rPr lang="en-US" dirty="0" smtClean="0"/>
              <a:t>Allows custom branding</a:t>
            </a:r>
          </a:p>
          <a:p>
            <a:r>
              <a:rPr lang="en-US" dirty="0" smtClean="0"/>
              <a:t>One codebase; Takes advantage of site built with responsive / mobile in mind</a:t>
            </a:r>
          </a:p>
        </p:txBody>
      </p:sp>
      <p:sp>
        <p:nvSpPr>
          <p:cNvPr id="16" name="Content Placeholder 15"/>
          <p:cNvSpPr>
            <a:spLocks noGrp="1"/>
          </p:cNvSpPr>
          <p:nvPr>
            <p:ph sz="half" idx="17"/>
          </p:nvPr>
        </p:nvSpPr>
        <p:spPr/>
        <p:txBody>
          <a:bodyPr/>
          <a:lstStyle/>
          <a:p>
            <a:r>
              <a:rPr lang="en-US" dirty="0" smtClean="0"/>
              <a:t>Downloadable from app store</a:t>
            </a:r>
          </a:p>
          <a:p>
            <a:r>
              <a:rPr lang="en-US" dirty="0" smtClean="0"/>
              <a:t>Allows custom branding</a:t>
            </a:r>
          </a:p>
          <a:p>
            <a:r>
              <a:rPr lang="en-US" dirty="0" smtClean="0"/>
              <a:t>Requires additional overhead to maintain a </a:t>
            </a:r>
            <a:r>
              <a:rPr lang="en-US" smtClean="0"/>
              <a:t>separate codebase</a:t>
            </a:r>
            <a:r>
              <a:rPr lang="en-US" dirty="0" smtClean="0"/>
              <a:t/>
            </a:r>
            <a:br>
              <a:rPr lang="en-US" dirty="0" smtClean="0"/>
            </a:br>
            <a:endParaRPr lang="en-US" dirty="0"/>
          </a:p>
        </p:txBody>
      </p:sp>
      <p:sp>
        <p:nvSpPr>
          <p:cNvPr id="17" name="Text Placeholder 16"/>
          <p:cNvSpPr>
            <a:spLocks noGrp="1"/>
          </p:cNvSpPr>
          <p:nvPr>
            <p:ph type="body" sz="quarter" idx="25"/>
          </p:nvPr>
        </p:nvSpPr>
        <p:spPr/>
        <p:txBody>
          <a:bodyPr/>
          <a:lstStyle/>
          <a:p>
            <a:pPr>
              <a:lnSpc>
                <a:spcPct val="95000"/>
              </a:lnSpc>
            </a:pPr>
            <a:r>
              <a:rPr lang="en-US" dirty="0" smtClean="0"/>
              <a:t>Salesforce1</a:t>
            </a:r>
            <a:endParaRPr lang="en-US" dirty="0"/>
          </a:p>
        </p:txBody>
      </p:sp>
      <p:sp>
        <p:nvSpPr>
          <p:cNvPr id="18" name="Text Placeholder 17"/>
          <p:cNvSpPr>
            <a:spLocks noGrp="1"/>
          </p:cNvSpPr>
          <p:nvPr>
            <p:ph type="body" sz="quarter" idx="26"/>
          </p:nvPr>
        </p:nvSpPr>
        <p:spPr/>
        <p:txBody>
          <a:bodyPr/>
          <a:lstStyle/>
          <a:p>
            <a:pPr>
              <a:lnSpc>
                <a:spcPct val="95000"/>
              </a:lnSpc>
            </a:pPr>
            <a:r>
              <a:rPr lang="en-US" dirty="0" smtClean="0"/>
              <a:t>Responsive Website</a:t>
            </a:r>
            <a:endParaRPr lang="en-US" dirty="0"/>
          </a:p>
        </p:txBody>
      </p:sp>
      <p:sp>
        <p:nvSpPr>
          <p:cNvPr id="19" name="Text Placeholder 18"/>
          <p:cNvSpPr>
            <a:spLocks noGrp="1"/>
          </p:cNvSpPr>
          <p:nvPr>
            <p:ph type="body" sz="quarter" idx="27"/>
          </p:nvPr>
        </p:nvSpPr>
        <p:spPr/>
        <p:txBody>
          <a:bodyPr/>
          <a:lstStyle/>
          <a:p>
            <a:pPr>
              <a:lnSpc>
                <a:spcPct val="95000"/>
              </a:lnSpc>
            </a:pPr>
            <a:r>
              <a:rPr lang="en-US" dirty="0" smtClean="0"/>
              <a:t>Native (Mobile) Application</a:t>
            </a:r>
            <a:endParaRPr lang="en-US" dirty="0"/>
          </a:p>
        </p:txBody>
      </p:sp>
      <p:sp>
        <p:nvSpPr>
          <p:cNvPr id="32" name="Text Placeholder 31"/>
          <p:cNvSpPr>
            <a:spLocks noGrp="1"/>
          </p:cNvSpPr>
          <p:nvPr>
            <p:ph type="body" sz="quarter" idx="28"/>
          </p:nvPr>
        </p:nvSpPr>
        <p:spPr>
          <a:xfrm>
            <a:off x="8080049" y="5660496"/>
            <a:ext cx="3770416" cy="246221"/>
          </a:xfrm>
        </p:spPr>
        <p:txBody>
          <a:bodyPr/>
          <a:lstStyle/>
          <a:p>
            <a:r>
              <a:rPr lang="en-US" altLang="ja-JP" dirty="0"/>
              <a:t>Ideal for </a:t>
            </a:r>
            <a:r>
              <a:rPr lang="en-US" altLang="ja-JP" dirty="0" smtClean="0"/>
              <a:t>Partner / Customer </a:t>
            </a:r>
            <a:r>
              <a:rPr lang="en-US" altLang="ja-JP" dirty="0"/>
              <a:t>Community</a:t>
            </a:r>
          </a:p>
        </p:txBody>
      </p:sp>
      <p:sp>
        <p:nvSpPr>
          <p:cNvPr id="33" name="Text Placeholder 32"/>
          <p:cNvSpPr>
            <a:spLocks noGrp="1"/>
          </p:cNvSpPr>
          <p:nvPr>
            <p:ph type="body" sz="quarter" idx="32"/>
          </p:nvPr>
        </p:nvSpPr>
        <p:spPr>
          <a:xfrm>
            <a:off x="338328" y="5660496"/>
            <a:ext cx="3730752" cy="246221"/>
          </a:xfrm>
        </p:spPr>
        <p:txBody>
          <a:bodyPr/>
          <a:lstStyle/>
          <a:p>
            <a:r>
              <a:rPr lang="en-US" dirty="0" smtClean="0"/>
              <a:t>Ideal for Employee Community</a:t>
            </a:r>
            <a:endParaRPr lang="en-US" dirty="0"/>
          </a:p>
        </p:txBody>
      </p:sp>
      <p:sp>
        <p:nvSpPr>
          <p:cNvPr id="34" name="Text Placeholder 33"/>
          <p:cNvSpPr>
            <a:spLocks noGrp="1"/>
          </p:cNvSpPr>
          <p:nvPr>
            <p:ph type="body" sz="quarter" idx="33"/>
          </p:nvPr>
        </p:nvSpPr>
        <p:spPr>
          <a:xfrm>
            <a:off x="4221870" y="5660496"/>
            <a:ext cx="3730752" cy="246221"/>
          </a:xfrm>
        </p:spPr>
        <p:txBody>
          <a:bodyPr/>
          <a:lstStyle/>
          <a:p>
            <a:r>
              <a:rPr lang="en-US" dirty="0" smtClean="0"/>
              <a:t>Ideal for Partner / Customer Community</a:t>
            </a:r>
            <a:endParaRPr lang="en-US" dirty="0"/>
          </a:p>
        </p:txBody>
      </p:sp>
      <p:sp>
        <p:nvSpPr>
          <p:cNvPr id="2" name="Title 1"/>
          <p:cNvSpPr>
            <a:spLocks noGrp="1"/>
          </p:cNvSpPr>
          <p:nvPr>
            <p:ph type="title"/>
          </p:nvPr>
        </p:nvSpPr>
        <p:spPr/>
        <p:txBody>
          <a:bodyPr/>
          <a:lstStyle/>
          <a:p>
            <a:r>
              <a:rPr lang="en-US" dirty="0" smtClean="0"/>
              <a:t>Communities &amp; Mobile Options</a:t>
            </a:r>
            <a:endParaRPr lang="en-US" dirty="0"/>
          </a:p>
        </p:txBody>
      </p:sp>
      <p:sp>
        <p:nvSpPr>
          <p:cNvPr id="23" name="Text Placeholder 22"/>
          <p:cNvSpPr>
            <a:spLocks noGrp="1"/>
          </p:cNvSpPr>
          <p:nvPr>
            <p:ph type="body" sz="quarter" idx="16"/>
          </p:nvPr>
        </p:nvSpPr>
        <p:spPr>
          <a:xfrm>
            <a:off x="338328" y="1021080"/>
            <a:ext cx="11484864" cy="369332"/>
          </a:xfrm>
        </p:spPr>
        <p:txBody>
          <a:bodyPr/>
          <a:lstStyle/>
          <a:p>
            <a:endParaRPr lang="en-US" dirty="0"/>
          </a:p>
        </p:txBody>
      </p:sp>
    </p:spTree>
    <p:extLst>
      <p:ext uri="{BB962C8B-B14F-4D97-AF65-F5344CB8AC3E}">
        <p14:creationId xmlns:p14="http://schemas.microsoft.com/office/powerpoint/2010/main" val="2497001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1" lang="en-US" altLang="ja-JP" dirty="0" smtClean="0"/>
              <a:t>Mobile Architecture Options</a:t>
            </a:r>
            <a:endParaRPr kumimoji="1" lang="ja-JP" altLang="en-US" dirty="0"/>
          </a:p>
        </p:txBody>
      </p:sp>
      <p:pic>
        <p:nvPicPr>
          <p:cNvPr id="4" name="Picture 3" descr="Mobile App Tech Stacks.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3297" y="1025514"/>
            <a:ext cx="7245784" cy="4951605"/>
          </a:xfrm>
          <a:prstGeom prst="rect">
            <a:avLst/>
          </a:prstGeom>
        </p:spPr>
      </p:pic>
    </p:spTree>
    <p:extLst>
      <p:ext uri="{BB962C8B-B14F-4D97-AF65-F5344CB8AC3E}">
        <p14:creationId xmlns:p14="http://schemas.microsoft.com/office/powerpoint/2010/main" val="34365865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err="1" smtClean="0"/>
              <a:t>Salesforce</a:t>
            </a:r>
            <a:r>
              <a:rPr lang="en-US" dirty="0" smtClean="0"/>
              <a:t> Mobile SDK</a:t>
            </a:r>
            <a:endParaRPr lang="en-US" dirty="0"/>
          </a:p>
        </p:txBody>
      </p:sp>
      <p:sp>
        <p:nvSpPr>
          <p:cNvPr id="6" name="Text Placeholder 5"/>
          <p:cNvSpPr>
            <a:spLocks noGrp="1"/>
          </p:cNvSpPr>
          <p:nvPr>
            <p:ph type="body" sz="quarter" idx="16"/>
          </p:nvPr>
        </p:nvSpPr>
        <p:spPr/>
        <p:txBody>
          <a:bodyPr/>
          <a:lstStyle/>
          <a:p>
            <a:endParaRPr lang="en-US" dirty="0"/>
          </a:p>
        </p:txBody>
      </p:sp>
      <p:sp>
        <p:nvSpPr>
          <p:cNvPr id="4" name="Content Placeholder 5"/>
          <p:cNvSpPr txBox="1">
            <a:spLocks/>
          </p:cNvSpPr>
          <p:nvPr/>
        </p:nvSpPr>
        <p:spPr>
          <a:xfrm>
            <a:off x="338328" y="1599480"/>
            <a:ext cx="11519623" cy="4351338"/>
          </a:xfrm>
          <a:prstGeom prst="rect">
            <a:avLst/>
          </a:prstGeom>
        </p:spPr>
        <p:txBody>
          <a:bodyPr/>
          <a:lstStyle>
            <a:lvl1pPr marL="0" indent="0" algn="l" defTabSz="914400" rtl="0" eaLnBrk="1" latinLnBrk="0" hangingPunct="1">
              <a:lnSpc>
                <a:spcPct val="100000"/>
              </a:lnSpc>
              <a:spcBef>
                <a:spcPts val="600"/>
              </a:spcBef>
              <a:spcAft>
                <a:spcPts val="600"/>
              </a:spcAft>
              <a:buClr>
                <a:schemeClr val="bg1">
                  <a:lumMod val="50000"/>
                </a:schemeClr>
              </a:buClr>
              <a:buSzPct val="100000"/>
              <a:buFont typeface="Arial" panose="020B0604020202020204" pitchFamily="34" charset="0"/>
              <a:buChar char="​"/>
              <a:defRPr lang="en-US" sz="2000" kern="1200" spc="0" baseline="0" dirty="0" smtClean="0">
                <a:solidFill>
                  <a:srgbClr val="7C868D"/>
                </a:solidFill>
                <a:latin typeface="Salesforce Sans"/>
                <a:ea typeface="+mn-ea"/>
                <a:cs typeface="+mn-cs"/>
              </a:defRPr>
            </a:lvl1pPr>
            <a:lvl2pPr marL="231775" indent="-231775" algn="l" defTabSz="914400" rtl="0" eaLnBrk="1" latinLnBrk="0" hangingPunct="1">
              <a:lnSpc>
                <a:spcPct val="100000"/>
              </a:lnSpc>
              <a:spcBef>
                <a:spcPts val="600"/>
              </a:spcBef>
              <a:spcAft>
                <a:spcPts val="600"/>
              </a:spcAft>
              <a:buClr>
                <a:schemeClr val="bg1">
                  <a:lumMod val="75000"/>
                </a:schemeClr>
              </a:buClr>
              <a:buSzPct val="100000"/>
              <a:buFont typeface="Arial" panose="020B0604020202020204" pitchFamily="34" charset="0"/>
              <a:buChar char="•"/>
              <a:defRPr lang="en-US" sz="1800" kern="1200" spc="0" baseline="0" dirty="0" smtClean="0">
                <a:solidFill>
                  <a:srgbClr val="7C868D"/>
                </a:solidFill>
                <a:latin typeface="Salesforce Sans"/>
                <a:ea typeface="+mn-ea"/>
                <a:cs typeface="+mn-cs"/>
              </a:defRPr>
            </a:lvl2pPr>
            <a:lvl3pPr marL="520700" indent="-171450" algn="l" defTabSz="914400" rtl="0" eaLnBrk="1" latinLnBrk="0" hangingPunct="1">
              <a:lnSpc>
                <a:spcPct val="100000"/>
              </a:lnSpc>
              <a:spcBef>
                <a:spcPts val="600"/>
              </a:spcBef>
              <a:spcAft>
                <a:spcPts val="600"/>
              </a:spcAft>
              <a:buClr>
                <a:schemeClr val="bg1">
                  <a:lumMod val="75000"/>
                </a:schemeClr>
              </a:buClr>
              <a:buSzPct val="100000"/>
              <a:buFont typeface="Arial" panose="020B0604020202020204" pitchFamily="34" charset="0"/>
              <a:buChar char="•"/>
              <a:defRPr lang="en-US" sz="1600" kern="1200" spc="0" baseline="0" dirty="0" smtClean="0">
                <a:solidFill>
                  <a:srgbClr val="7C868D"/>
                </a:solidFill>
                <a:latin typeface="Salesforce Sans"/>
                <a:ea typeface="+mn-ea"/>
                <a:cs typeface="+mn-cs"/>
              </a:defRPr>
            </a:lvl3pPr>
            <a:lvl4pPr marL="520700" indent="-1588" algn="l" defTabSz="914400" rtl="0" eaLnBrk="1" latinLnBrk="0" hangingPunct="1">
              <a:lnSpc>
                <a:spcPct val="100000"/>
              </a:lnSpc>
              <a:spcBef>
                <a:spcPts val="600"/>
              </a:spcBef>
              <a:spcAft>
                <a:spcPts val="600"/>
              </a:spcAft>
              <a:buClr>
                <a:schemeClr val="bg1">
                  <a:lumMod val="50000"/>
                </a:schemeClr>
              </a:buClr>
              <a:buSzPct val="100000"/>
              <a:buFont typeface="Arial" panose="020B0604020202020204" pitchFamily="34" charset="0"/>
              <a:buChar char="​"/>
              <a:defRPr lang="en-US" sz="1600" kern="1200" spc="0" baseline="0" dirty="0" smtClean="0">
                <a:solidFill>
                  <a:srgbClr val="0079A8"/>
                </a:solidFill>
                <a:latin typeface="Salesforce Sans"/>
                <a:ea typeface="+mn-ea"/>
                <a:cs typeface="+mn-cs"/>
              </a:defRPr>
            </a:lvl4pPr>
            <a:lvl5pPr marL="520700" indent="-171450" algn="l" defTabSz="914400" rtl="0" eaLnBrk="1" latinLnBrk="0" hangingPunct="1">
              <a:lnSpc>
                <a:spcPct val="100000"/>
              </a:lnSpc>
              <a:spcBef>
                <a:spcPts val="300"/>
              </a:spcBef>
              <a:spcAft>
                <a:spcPts val="600"/>
              </a:spcAft>
              <a:buClr>
                <a:schemeClr val="bg1">
                  <a:lumMod val="50000"/>
                </a:schemeClr>
              </a:buClr>
              <a:buSzPct val="100000"/>
              <a:buFont typeface="Arial" panose="020B0604020202020204" pitchFamily="34" charset="0"/>
              <a:buChar char="​"/>
              <a:defRPr lang="en-US" sz="1000" kern="1200" spc="0" baseline="0" dirty="0">
                <a:solidFill>
                  <a:srgbClr val="7C868D"/>
                </a:solidFill>
                <a:latin typeface="Salesforce Sans"/>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None/>
            </a:pPr>
            <a:r>
              <a:rPr lang="en-US" dirty="0" smtClean="0"/>
              <a:t>Expedite mobile application development by providing authentication, record syncing, etc.</a:t>
            </a:r>
          </a:p>
          <a:p>
            <a:pPr>
              <a:buNone/>
            </a:pPr>
            <a:r>
              <a:rPr lang="en-US" dirty="0" smtClean="0"/>
              <a:t>Allows 3 options:</a:t>
            </a:r>
          </a:p>
          <a:p>
            <a:pPr marL="342900" indent="-342900"/>
            <a:r>
              <a:rPr lang="en-US" dirty="0" smtClean="0"/>
              <a:t>Native – completely custom implementation in native </a:t>
            </a:r>
            <a:r>
              <a:rPr lang="en-US" dirty="0" err="1" smtClean="0"/>
              <a:t>iOS</a:t>
            </a:r>
            <a:r>
              <a:rPr lang="en-US" dirty="0"/>
              <a:t> </a:t>
            </a:r>
            <a:r>
              <a:rPr lang="en-US" dirty="0" smtClean="0"/>
              <a:t>or Android code</a:t>
            </a:r>
          </a:p>
          <a:p>
            <a:pPr marL="342900" indent="-342900"/>
            <a:r>
              <a:rPr lang="en-US" dirty="0" smtClean="0"/>
              <a:t>Hybrid Local – completely custom implementation in HTML &amp; </a:t>
            </a:r>
            <a:r>
              <a:rPr lang="en-US" dirty="0" err="1" smtClean="0"/>
              <a:t>Javascript</a:t>
            </a:r>
            <a:endParaRPr lang="en-US" dirty="0" smtClean="0"/>
          </a:p>
          <a:p>
            <a:pPr marL="342900" indent="-342900"/>
            <a:r>
              <a:rPr lang="en-US" b="1" dirty="0" smtClean="0"/>
              <a:t>Hybrid Remote – container of your existing responsive </a:t>
            </a:r>
            <a:r>
              <a:rPr lang="en-US" b="1" dirty="0" err="1" smtClean="0"/>
              <a:t>Visualforce</a:t>
            </a:r>
            <a:r>
              <a:rPr lang="en-US" b="1" dirty="0" smtClean="0"/>
              <a:t>-based website</a:t>
            </a:r>
          </a:p>
        </p:txBody>
      </p:sp>
    </p:spTree>
    <p:extLst>
      <p:ext uri="{BB962C8B-B14F-4D97-AF65-F5344CB8AC3E}">
        <p14:creationId xmlns:p14="http://schemas.microsoft.com/office/powerpoint/2010/main" val="2152652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Basic Setup Requirements</a:t>
            </a:r>
            <a:endParaRPr lang="en-US" dirty="0"/>
          </a:p>
        </p:txBody>
      </p:sp>
      <p:sp>
        <p:nvSpPr>
          <p:cNvPr id="6" name="Text Placeholder 5"/>
          <p:cNvSpPr>
            <a:spLocks noGrp="1"/>
          </p:cNvSpPr>
          <p:nvPr>
            <p:ph type="body" sz="quarter" idx="16"/>
          </p:nvPr>
        </p:nvSpPr>
        <p:spPr/>
        <p:txBody>
          <a:bodyPr/>
          <a:lstStyle/>
          <a:p>
            <a:endParaRPr lang="en-US" dirty="0"/>
          </a:p>
        </p:txBody>
      </p:sp>
      <p:sp>
        <p:nvSpPr>
          <p:cNvPr id="4" name="Content Placeholder 5"/>
          <p:cNvSpPr txBox="1">
            <a:spLocks/>
          </p:cNvSpPr>
          <p:nvPr/>
        </p:nvSpPr>
        <p:spPr>
          <a:xfrm>
            <a:off x="338328" y="1599480"/>
            <a:ext cx="11519623" cy="4351338"/>
          </a:xfrm>
          <a:prstGeom prst="rect">
            <a:avLst/>
          </a:prstGeom>
        </p:spPr>
        <p:txBody>
          <a:bodyPr/>
          <a:lstStyle>
            <a:lvl1pPr marL="0" indent="0" algn="l" defTabSz="914400" rtl="0" eaLnBrk="1" latinLnBrk="0" hangingPunct="1">
              <a:lnSpc>
                <a:spcPct val="100000"/>
              </a:lnSpc>
              <a:spcBef>
                <a:spcPts val="600"/>
              </a:spcBef>
              <a:spcAft>
                <a:spcPts val="600"/>
              </a:spcAft>
              <a:buClr>
                <a:schemeClr val="bg1">
                  <a:lumMod val="50000"/>
                </a:schemeClr>
              </a:buClr>
              <a:buSzPct val="100000"/>
              <a:buFont typeface="Arial" panose="020B0604020202020204" pitchFamily="34" charset="0"/>
              <a:buChar char="​"/>
              <a:defRPr lang="en-US" sz="2000" kern="1200" spc="0" baseline="0" dirty="0" smtClean="0">
                <a:solidFill>
                  <a:srgbClr val="7C868D"/>
                </a:solidFill>
                <a:latin typeface="Salesforce Sans"/>
                <a:ea typeface="+mn-ea"/>
                <a:cs typeface="+mn-cs"/>
              </a:defRPr>
            </a:lvl1pPr>
            <a:lvl2pPr marL="231775" indent="-231775" algn="l" defTabSz="914400" rtl="0" eaLnBrk="1" latinLnBrk="0" hangingPunct="1">
              <a:lnSpc>
                <a:spcPct val="100000"/>
              </a:lnSpc>
              <a:spcBef>
                <a:spcPts val="600"/>
              </a:spcBef>
              <a:spcAft>
                <a:spcPts val="600"/>
              </a:spcAft>
              <a:buClr>
                <a:schemeClr val="bg1">
                  <a:lumMod val="75000"/>
                </a:schemeClr>
              </a:buClr>
              <a:buSzPct val="100000"/>
              <a:buFont typeface="Arial" panose="020B0604020202020204" pitchFamily="34" charset="0"/>
              <a:buChar char="•"/>
              <a:defRPr lang="en-US" sz="1800" kern="1200" spc="0" baseline="0" dirty="0" smtClean="0">
                <a:solidFill>
                  <a:srgbClr val="7C868D"/>
                </a:solidFill>
                <a:latin typeface="Salesforce Sans"/>
                <a:ea typeface="+mn-ea"/>
                <a:cs typeface="+mn-cs"/>
              </a:defRPr>
            </a:lvl2pPr>
            <a:lvl3pPr marL="520700" indent="-171450" algn="l" defTabSz="914400" rtl="0" eaLnBrk="1" latinLnBrk="0" hangingPunct="1">
              <a:lnSpc>
                <a:spcPct val="100000"/>
              </a:lnSpc>
              <a:spcBef>
                <a:spcPts val="600"/>
              </a:spcBef>
              <a:spcAft>
                <a:spcPts val="600"/>
              </a:spcAft>
              <a:buClr>
                <a:schemeClr val="bg1">
                  <a:lumMod val="75000"/>
                </a:schemeClr>
              </a:buClr>
              <a:buSzPct val="100000"/>
              <a:buFont typeface="Arial" panose="020B0604020202020204" pitchFamily="34" charset="0"/>
              <a:buChar char="•"/>
              <a:defRPr lang="en-US" sz="1600" kern="1200" spc="0" baseline="0" dirty="0" smtClean="0">
                <a:solidFill>
                  <a:srgbClr val="7C868D"/>
                </a:solidFill>
                <a:latin typeface="Salesforce Sans"/>
                <a:ea typeface="+mn-ea"/>
                <a:cs typeface="+mn-cs"/>
              </a:defRPr>
            </a:lvl3pPr>
            <a:lvl4pPr marL="520700" indent="-1588" algn="l" defTabSz="914400" rtl="0" eaLnBrk="1" latinLnBrk="0" hangingPunct="1">
              <a:lnSpc>
                <a:spcPct val="100000"/>
              </a:lnSpc>
              <a:spcBef>
                <a:spcPts val="600"/>
              </a:spcBef>
              <a:spcAft>
                <a:spcPts val="600"/>
              </a:spcAft>
              <a:buClr>
                <a:schemeClr val="bg1">
                  <a:lumMod val="50000"/>
                </a:schemeClr>
              </a:buClr>
              <a:buSzPct val="100000"/>
              <a:buFont typeface="Arial" panose="020B0604020202020204" pitchFamily="34" charset="0"/>
              <a:buChar char="​"/>
              <a:defRPr lang="en-US" sz="1600" kern="1200" spc="0" baseline="0" dirty="0" smtClean="0">
                <a:solidFill>
                  <a:srgbClr val="0079A8"/>
                </a:solidFill>
                <a:latin typeface="Salesforce Sans"/>
                <a:ea typeface="+mn-ea"/>
                <a:cs typeface="+mn-cs"/>
              </a:defRPr>
            </a:lvl4pPr>
            <a:lvl5pPr marL="520700" indent="-171450" algn="l" defTabSz="914400" rtl="0" eaLnBrk="1" latinLnBrk="0" hangingPunct="1">
              <a:lnSpc>
                <a:spcPct val="100000"/>
              </a:lnSpc>
              <a:spcBef>
                <a:spcPts val="300"/>
              </a:spcBef>
              <a:spcAft>
                <a:spcPts val="600"/>
              </a:spcAft>
              <a:buClr>
                <a:schemeClr val="bg1">
                  <a:lumMod val="50000"/>
                </a:schemeClr>
              </a:buClr>
              <a:buSzPct val="100000"/>
              <a:buFont typeface="Arial" panose="020B0604020202020204" pitchFamily="34" charset="0"/>
              <a:buChar char="​"/>
              <a:defRPr lang="en-US" sz="1000" kern="1200" spc="0" baseline="0" dirty="0">
                <a:solidFill>
                  <a:srgbClr val="7C868D"/>
                </a:solidFill>
                <a:latin typeface="Salesforce Sans"/>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smtClean="0"/>
              <a:t>For </a:t>
            </a:r>
            <a:r>
              <a:rPr lang="en-US" dirty="0" err="1" smtClean="0"/>
              <a:t>iOS</a:t>
            </a:r>
            <a:r>
              <a:rPr lang="en-US" dirty="0" smtClean="0"/>
              <a:t>:</a:t>
            </a:r>
          </a:p>
          <a:p>
            <a:pPr marL="342900" indent="-342900"/>
            <a:r>
              <a:rPr lang="en-US" dirty="0" smtClean="0"/>
              <a:t>Mac Computer with </a:t>
            </a:r>
            <a:r>
              <a:rPr lang="en-US" dirty="0" err="1" smtClean="0"/>
              <a:t>Xcode</a:t>
            </a:r>
            <a:endParaRPr lang="en-US" dirty="0" smtClean="0"/>
          </a:p>
          <a:p>
            <a:pPr marL="342900" indent="-342900"/>
            <a:endParaRPr lang="en-US" dirty="0"/>
          </a:p>
          <a:p>
            <a:pPr>
              <a:buNone/>
            </a:pPr>
            <a:r>
              <a:rPr lang="en-US" dirty="0" smtClean="0"/>
              <a:t>For Android:</a:t>
            </a:r>
          </a:p>
          <a:p>
            <a:pPr marL="342900" indent="-342900"/>
            <a:r>
              <a:rPr lang="en-US" dirty="0" smtClean="0"/>
              <a:t>Eclipse or Android Studio</a:t>
            </a:r>
          </a:p>
          <a:p>
            <a:pPr marL="342900" indent="-342900"/>
            <a:r>
              <a:rPr lang="en-US" dirty="0" smtClean="0"/>
              <a:t>Android SDK Tools</a:t>
            </a:r>
          </a:p>
          <a:p>
            <a:pPr marL="342900" indent="-342900"/>
            <a:r>
              <a:rPr lang="en-US" dirty="0" smtClean="0"/>
              <a:t>Android Emulator</a:t>
            </a:r>
          </a:p>
          <a:p>
            <a:pPr marL="342900" indent="-342900"/>
            <a:endParaRPr lang="en-US" dirty="0"/>
          </a:p>
          <a:p>
            <a:pPr>
              <a:buNone/>
            </a:pPr>
            <a:r>
              <a:rPr lang="en-US" dirty="0" smtClean="0"/>
              <a:t>For guided installation:</a:t>
            </a:r>
          </a:p>
          <a:p>
            <a:pPr marL="342900" indent="-342900"/>
            <a:r>
              <a:rPr lang="en-US" dirty="0" err="1" smtClean="0"/>
              <a:t>Node.js</a:t>
            </a:r>
            <a:r>
              <a:rPr lang="en-US" dirty="0" smtClean="0"/>
              <a:t> &amp; Node Package Manager (</a:t>
            </a:r>
            <a:r>
              <a:rPr lang="en-US" dirty="0" err="1" smtClean="0"/>
              <a:t>npm</a:t>
            </a:r>
            <a:r>
              <a:rPr lang="en-US" dirty="0" smtClean="0"/>
              <a:t>)</a:t>
            </a:r>
            <a:endParaRPr lang="en-US" dirty="0"/>
          </a:p>
        </p:txBody>
      </p:sp>
    </p:spTree>
    <p:extLst>
      <p:ext uri="{BB962C8B-B14F-4D97-AF65-F5344CB8AC3E}">
        <p14:creationId xmlns:p14="http://schemas.microsoft.com/office/powerpoint/2010/main" val="31109428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Mobile SDK Demo</a:t>
            </a:r>
            <a:endParaRPr lang="en-US" dirty="0"/>
          </a:p>
        </p:txBody>
      </p:sp>
      <p:sp>
        <p:nvSpPr>
          <p:cNvPr id="4" name="Content Placeholder 5"/>
          <p:cNvSpPr txBox="1">
            <a:spLocks/>
          </p:cNvSpPr>
          <p:nvPr/>
        </p:nvSpPr>
        <p:spPr>
          <a:xfrm>
            <a:off x="338328" y="1599480"/>
            <a:ext cx="11519623" cy="4351338"/>
          </a:xfrm>
          <a:prstGeom prst="rect">
            <a:avLst/>
          </a:prstGeom>
        </p:spPr>
        <p:txBody>
          <a:bodyPr/>
          <a:lstStyle>
            <a:lvl1pPr marL="0" indent="0" algn="l" defTabSz="914400" rtl="0" eaLnBrk="1" latinLnBrk="0" hangingPunct="1">
              <a:lnSpc>
                <a:spcPct val="100000"/>
              </a:lnSpc>
              <a:spcBef>
                <a:spcPts val="600"/>
              </a:spcBef>
              <a:spcAft>
                <a:spcPts val="600"/>
              </a:spcAft>
              <a:buClr>
                <a:schemeClr val="bg1">
                  <a:lumMod val="50000"/>
                </a:schemeClr>
              </a:buClr>
              <a:buSzPct val="100000"/>
              <a:buFont typeface="Arial" panose="020B0604020202020204" pitchFamily="34" charset="0"/>
              <a:buChar char="​"/>
              <a:defRPr lang="en-US" sz="2000" kern="1200" spc="0" baseline="0" dirty="0" smtClean="0">
                <a:solidFill>
                  <a:srgbClr val="7C868D"/>
                </a:solidFill>
                <a:latin typeface="Salesforce Sans"/>
                <a:ea typeface="+mn-ea"/>
                <a:cs typeface="+mn-cs"/>
              </a:defRPr>
            </a:lvl1pPr>
            <a:lvl2pPr marL="231775" indent="-231775" algn="l" defTabSz="914400" rtl="0" eaLnBrk="1" latinLnBrk="0" hangingPunct="1">
              <a:lnSpc>
                <a:spcPct val="100000"/>
              </a:lnSpc>
              <a:spcBef>
                <a:spcPts val="600"/>
              </a:spcBef>
              <a:spcAft>
                <a:spcPts val="600"/>
              </a:spcAft>
              <a:buClr>
                <a:schemeClr val="bg1">
                  <a:lumMod val="75000"/>
                </a:schemeClr>
              </a:buClr>
              <a:buSzPct val="100000"/>
              <a:buFont typeface="Arial" panose="020B0604020202020204" pitchFamily="34" charset="0"/>
              <a:buChar char="•"/>
              <a:defRPr lang="en-US" sz="1800" kern="1200" spc="0" baseline="0" dirty="0" smtClean="0">
                <a:solidFill>
                  <a:srgbClr val="7C868D"/>
                </a:solidFill>
                <a:latin typeface="Salesforce Sans"/>
                <a:ea typeface="+mn-ea"/>
                <a:cs typeface="+mn-cs"/>
              </a:defRPr>
            </a:lvl2pPr>
            <a:lvl3pPr marL="520700" indent="-171450" algn="l" defTabSz="914400" rtl="0" eaLnBrk="1" latinLnBrk="0" hangingPunct="1">
              <a:lnSpc>
                <a:spcPct val="100000"/>
              </a:lnSpc>
              <a:spcBef>
                <a:spcPts val="600"/>
              </a:spcBef>
              <a:spcAft>
                <a:spcPts val="600"/>
              </a:spcAft>
              <a:buClr>
                <a:schemeClr val="bg1">
                  <a:lumMod val="75000"/>
                </a:schemeClr>
              </a:buClr>
              <a:buSzPct val="100000"/>
              <a:buFont typeface="Arial" panose="020B0604020202020204" pitchFamily="34" charset="0"/>
              <a:buChar char="•"/>
              <a:defRPr lang="en-US" sz="1600" kern="1200" spc="0" baseline="0" dirty="0" smtClean="0">
                <a:solidFill>
                  <a:srgbClr val="7C868D"/>
                </a:solidFill>
                <a:latin typeface="Salesforce Sans"/>
                <a:ea typeface="+mn-ea"/>
                <a:cs typeface="+mn-cs"/>
              </a:defRPr>
            </a:lvl3pPr>
            <a:lvl4pPr marL="520700" indent="-1588" algn="l" defTabSz="914400" rtl="0" eaLnBrk="1" latinLnBrk="0" hangingPunct="1">
              <a:lnSpc>
                <a:spcPct val="100000"/>
              </a:lnSpc>
              <a:spcBef>
                <a:spcPts val="600"/>
              </a:spcBef>
              <a:spcAft>
                <a:spcPts val="600"/>
              </a:spcAft>
              <a:buClr>
                <a:schemeClr val="bg1">
                  <a:lumMod val="50000"/>
                </a:schemeClr>
              </a:buClr>
              <a:buSzPct val="100000"/>
              <a:buFont typeface="Arial" panose="020B0604020202020204" pitchFamily="34" charset="0"/>
              <a:buChar char="​"/>
              <a:defRPr lang="en-US" sz="1600" kern="1200" spc="0" baseline="0" dirty="0" smtClean="0">
                <a:solidFill>
                  <a:srgbClr val="0079A8"/>
                </a:solidFill>
                <a:latin typeface="Salesforce Sans"/>
                <a:ea typeface="+mn-ea"/>
                <a:cs typeface="+mn-cs"/>
              </a:defRPr>
            </a:lvl4pPr>
            <a:lvl5pPr marL="520700" indent="-171450" algn="l" defTabSz="914400" rtl="0" eaLnBrk="1" latinLnBrk="0" hangingPunct="1">
              <a:lnSpc>
                <a:spcPct val="100000"/>
              </a:lnSpc>
              <a:spcBef>
                <a:spcPts val="300"/>
              </a:spcBef>
              <a:spcAft>
                <a:spcPts val="600"/>
              </a:spcAft>
              <a:buClr>
                <a:schemeClr val="bg1">
                  <a:lumMod val="50000"/>
                </a:schemeClr>
              </a:buClr>
              <a:buSzPct val="100000"/>
              <a:buFont typeface="Arial" panose="020B0604020202020204" pitchFamily="34" charset="0"/>
              <a:buChar char="​"/>
              <a:defRPr lang="en-US" sz="1000" kern="1200" spc="0" baseline="0" dirty="0">
                <a:solidFill>
                  <a:srgbClr val="7C868D"/>
                </a:solidFill>
                <a:latin typeface="Salesforce Sans"/>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endParaRPr lang="en-US" dirty="0"/>
          </a:p>
        </p:txBody>
      </p:sp>
      <p:sp>
        <p:nvSpPr>
          <p:cNvPr id="7" name="Content Placeholder 5"/>
          <p:cNvSpPr txBox="1">
            <a:spLocks/>
          </p:cNvSpPr>
          <p:nvPr/>
        </p:nvSpPr>
        <p:spPr>
          <a:xfrm>
            <a:off x="490728" y="1751880"/>
            <a:ext cx="11519623" cy="4351338"/>
          </a:xfrm>
          <a:prstGeom prst="rect">
            <a:avLst/>
          </a:prstGeom>
        </p:spPr>
        <p:txBody>
          <a:bodyPr/>
          <a:lstStyle>
            <a:lvl1pPr marL="0" indent="0" algn="l" defTabSz="914400" rtl="0" eaLnBrk="1" latinLnBrk="0" hangingPunct="1">
              <a:lnSpc>
                <a:spcPct val="100000"/>
              </a:lnSpc>
              <a:spcBef>
                <a:spcPts val="600"/>
              </a:spcBef>
              <a:spcAft>
                <a:spcPts val="600"/>
              </a:spcAft>
              <a:buClr>
                <a:schemeClr val="bg1">
                  <a:lumMod val="50000"/>
                </a:schemeClr>
              </a:buClr>
              <a:buSzPct val="100000"/>
              <a:buFont typeface="Arial" panose="020B0604020202020204" pitchFamily="34" charset="0"/>
              <a:buChar char="​"/>
              <a:defRPr lang="en-US" sz="2000" kern="1200" spc="0" baseline="0" dirty="0" smtClean="0">
                <a:solidFill>
                  <a:srgbClr val="7C868D"/>
                </a:solidFill>
                <a:latin typeface="Salesforce Sans"/>
                <a:ea typeface="+mn-ea"/>
                <a:cs typeface="+mn-cs"/>
              </a:defRPr>
            </a:lvl1pPr>
            <a:lvl2pPr marL="231775" indent="-231775" algn="l" defTabSz="914400" rtl="0" eaLnBrk="1" latinLnBrk="0" hangingPunct="1">
              <a:lnSpc>
                <a:spcPct val="100000"/>
              </a:lnSpc>
              <a:spcBef>
                <a:spcPts val="600"/>
              </a:spcBef>
              <a:spcAft>
                <a:spcPts val="600"/>
              </a:spcAft>
              <a:buClr>
                <a:schemeClr val="bg1">
                  <a:lumMod val="75000"/>
                </a:schemeClr>
              </a:buClr>
              <a:buSzPct val="100000"/>
              <a:buFont typeface="Arial" panose="020B0604020202020204" pitchFamily="34" charset="0"/>
              <a:buChar char="•"/>
              <a:defRPr lang="en-US" sz="1800" kern="1200" spc="0" baseline="0" dirty="0" smtClean="0">
                <a:solidFill>
                  <a:srgbClr val="7C868D"/>
                </a:solidFill>
                <a:latin typeface="Salesforce Sans"/>
                <a:ea typeface="+mn-ea"/>
                <a:cs typeface="+mn-cs"/>
              </a:defRPr>
            </a:lvl2pPr>
            <a:lvl3pPr marL="520700" indent="-171450" algn="l" defTabSz="914400" rtl="0" eaLnBrk="1" latinLnBrk="0" hangingPunct="1">
              <a:lnSpc>
                <a:spcPct val="100000"/>
              </a:lnSpc>
              <a:spcBef>
                <a:spcPts val="600"/>
              </a:spcBef>
              <a:spcAft>
                <a:spcPts val="600"/>
              </a:spcAft>
              <a:buClr>
                <a:schemeClr val="bg1">
                  <a:lumMod val="75000"/>
                </a:schemeClr>
              </a:buClr>
              <a:buSzPct val="100000"/>
              <a:buFont typeface="Arial" panose="020B0604020202020204" pitchFamily="34" charset="0"/>
              <a:buChar char="•"/>
              <a:defRPr lang="en-US" sz="1600" kern="1200" spc="0" baseline="0" dirty="0" smtClean="0">
                <a:solidFill>
                  <a:srgbClr val="7C868D"/>
                </a:solidFill>
                <a:latin typeface="Salesforce Sans"/>
                <a:ea typeface="+mn-ea"/>
                <a:cs typeface="+mn-cs"/>
              </a:defRPr>
            </a:lvl3pPr>
            <a:lvl4pPr marL="520700" indent="-1588" algn="l" defTabSz="914400" rtl="0" eaLnBrk="1" latinLnBrk="0" hangingPunct="1">
              <a:lnSpc>
                <a:spcPct val="100000"/>
              </a:lnSpc>
              <a:spcBef>
                <a:spcPts val="600"/>
              </a:spcBef>
              <a:spcAft>
                <a:spcPts val="600"/>
              </a:spcAft>
              <a:buClr>
                <a:schemeClr val="bg1">
                  <a:lumMod val="50000"/>
                </a:schemeClr>
              </a:buClr>
              <a:buSzPct val="100000"/>
              <a:buFont typeface="Arial" panose="020B0604020202020204" pitchFamily="34" charset="0"/>
              <a:buChar char="​"/>
              <a:defRPr lang="en-US" sz="1600" kern="1200" spc="0" baseline="0" dirty="0" smtClean="0">
                <a:solidFill>
                  <a:srgbClr val="0079A8"/>
                </a:solidFill>
                <a:latin typeface="Salesforce Sans"/>
                <a:ea typeface="+mn-ea"/>
                <a:cs typeface="+mn-cs"/>
              </a:defRPr>
            </a:lvl4pPr>
            <a:lvl5pPr marL="520700" indent="-171450" algn="l" defTabSz="914400" rtl="0" eaLnBrk="1" latinLnBrk="0" hangingPunct="1">
              <a:lnSpc>
                <a:spcPct val="100000"/>
              </a:lnSpc>
              <a:spcBef>
                <a:spcPts val="300"/>
              </a:spcBef>
              <a:spcAft>
                <a:spcPts val="600"/>
              </a:spcAft>
              <a:buClr>
                <a:schemeClr val="bg1">
                  <a:lumMod val="50000"/>
                </a:schemeClr>
              </a:buClr>
              <a:buSzPct val="100000"/>
              <a:buFont typeface="Arial" panose="020B0604020202020204" pitchFamily="34" charset="0"/>
              <a:buChar char="​"/>
              <a:defRPr lang="en-US" sz="1000" kern="1200" spc="0" baseline="0" dirty="0">
                <a:solidFill>
                  <a:srgbClr val="7C868D"/>
                </a:solidFill>
                <a:latin typeface="Salesforce Sans"/>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endParaRPr lang="en-US" dirty="0"/>
          </a:p>
        </p:txBody>
      </p:sp>
      <p:pic>
        <p:nvPicPr>
          <p:cNvPr id="3" name="Picture 2" descr="Screen Shot 2015-09-14 at 9.04.12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57139" y="858504"/>
            <a:ext cx="3541975" cy="5825712"/>
          </a:xfrm>
          <a:prstGeom prst="rect">
            <a:avLst/>
          </a:prstGeom>
        </p:spPr>
      </p:pic>
      <p:pic>
        <p:nvPicPr>
          <p:cNvPr id="8" name="Picture 7" descr="Screen Shot 2015-09-14 at 9.16.32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85694" y="855584"/>
            <a:ext cx="3543750" cy="5828632"/>
          </a:xfrm>
          <a:prstGeom prst="rect">
            <a:avLst/>
          </a:prstGeom>
        </p:spPr>
      </p:pic>
      <p:pic>
        <p:nvPicPr>
          <p:cNvPr id="10" name="Picture 9" descr="Screen Shot 2015-09-14 at 9.19.01 P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77234" y="855584"/>
            <a:ext cx="3543750" cy="5828632"/>
          </a:xfrm>
          <a:prstGeom prst="rect">
            <a:avLst/>
          </a:prstGeom>
        </p:spPr>
      </p:pic>
    </p:spTree>
    <p:extLst>
      <p:ext uri="{BB962C8B-B14F-4D97-AF65-F5344CB8AC3E}">
        <p14:creationId xmlns:p14="http://schemas.microsoft.com/office/powerpoint/2010/main" val="31109428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Files to Modify</a:t>
            </a:r>
            <a:endParaRPr lang="en-US" dirty="0"/>
          </a:p>
        </p:txBody>
      </p:sp>
      <p:sp>
        <p:nvSpPr>
          <p:cNvPr id="6" name="Text Placeholder 5"/>
          <p:cNvSpPr>
            <a:spLocks noGrp="1"/>
          </p:cNvSpPr>
          <p:nvPr>
            <p:ph type="body" sz="quarter" idx="16"/>
          </p:nvPr>
        </p:nvSpPr>
        <p:spPr/>
        <p:txBody>
          <a:bodyPr/>
          <a:lstStyle/>
          <a:p>
            <a:endParaRPr lang="en-US" dirty="0"/>
          </a:p>
        </p:txBody>
      </p:sp>
      <p:sp>
        <p:nvSpPr>
          <p:cNvPr id="4" name="Content Placeholder 5"/>
          <p:cNvSpPr txBox="1">
            <a:spLocks/>
          </p:cNvSpPr>
          <p:nvPr/>
        </p:nvSpPr>
        <p:spPr>
          <a:xfrm>
            <a:off x="338328" y="1599480"/>
            <a:ext cx="11519623" cy="4351338"/>
          </a:xfrm>
          <a:prstGeom prst="rect">
            <a:avLst/>
          </a:prstGeom>
        </p:spPr>
        <p:txBody>
          <a:bodyPr/>
          <a:lstStyle>
            <a:lvl1pPr marL="0" indent="0" algn="l" defTabSz="914400" rtl="0" eaLnBrk="1" latinLnBrk="0" hangingPunct="1">
              <a:lnSpc>
                <a:spcPct val="100000"/>
              </a:lnSpc>
              <a:spcBef>
                <a:spcPts val="600"/>
              </a:spcBef>
              <a:spcAft>
                <a:spcPts val="600"/>
              </a:spcAft>
              <a:buClr>
                <a:schemeClr val="bg1">
                  <a:lumMod val="50000"/>
                </a:schemeClr>
              </a:buClr>
              <a:buSzPct val="100000"/>
              <a:buFont typeface="Arial" panose="020B0604020202020204" pitchFamily="34" charset="0"/>
              <a:buChar char="​"/>
              <a:defRPr lang="en-US" sz="2000" kern="1200" spc="0" baseline="0" dirty="0" smtClean="0">
                <a:solidFill>
                  <a:srgbClr val="7C868D"/>
                </a:solidFill>
                <a:latin typeface="Salesforce Sans"/>
                <a:ea typeface="+mn-ea"/>
                <a:cs typeface="+mn-cs"/>
              </a:defRPr>
            </a:lvl1pPr>
            <a:lvl2pPr marL="231775" indent="-231775" algn="l" defTabSz="914400" rtl="0" eaLnBrk="1" latinLnBrk="0" hangingPunct="1">
              <a:lnSpc>
                <a:spcPct val="100000"/>
              </a:lnSpc>
              <a:spcBef>
                <a:spcPts val="600"/>
              </a:spcBef>
              <a:spcAft>
                <a:spcPts val="600"/>
              </a:spcAft>
              <a:buClr>
                <a:schemeClr val="bg1">
                  <a:lumMod val="75000"/>
                </a:schemeClr>
              </a:buClr>
              <a:buSzPct val="100000"/>
              <a:buFont typeface="Arial" panose="020B0604020202020204" pitchFamily="34" charset="0"/>
              <a:buChar char="•"/>
              <a:defRPr lang="en-US" sz="1800" kern="1200" spc="0" baseline="0" dirty="0" smtClean="0">
                <a:solidFill>
                  <a:srgbClr val="7C868D"/>
                </a:solidFill>
                <a:latin typeface="Salesforce Sans"/>
                <a:ea typeface="+mn-ea"/>
                <a:cs typeface="+mn-cs"/>
              </a:defRPr>
            </a:lvl2pPr>
            <a:lvl3pPr marL="520700" indent="-171450" algn="l" defTabSz="914400" rtl="0" eaLnBrk="1" latinLnBrk="0" hangingPunct="1">
              <a:lnSpc>
                <a:spcPct val="100000"/>
              </a:lnSpc>
              <a:spcBef>
                <a:spcPts val="600"/>
              </a:spcBef>
              <a:spcAft>
                <a:spcPts val="600"/>
              </a:spcAft>
              <a:buClr>
                <a:schemeClr val="bg1">
                  <a:lumMod val="75000"/>
                </a:schemeClr>
              </a:buClr>
              <a:buSzPct val="100000"/>
              <a:buFont typeface="Arial" panose="020B0604020202020204" pitchFamily="34" charset="0"/>
              <a:buChar char="•"/>
              <a:defRPr lang="en-US" sz="1600" kern="1200" spc="0" baseline="0" dirty="0" smtClean="0">
                <a:solidFill>
                  <a:srgbClr val="7C868D"/>
                </a:solidFill>
                <a:latin typeface="Salesforce Sans"/>
                <a:ea typeface="+mn-ea"/>
                <a:cs typeface="+mn-cs"/>
              </a:defRPr>
            </a:lvl3pPr>
            <a:lvl4pPr marL="520700" indent="-1588" algn="l" defTabSz="914400" rtl="0" eaLnBrk="1" latinLnBrk="0" hangingPunct="1">
              <a:lnSpc>
                <a:spcPct val="100000"/>
              </a:lnSpc>
              <a:spcBef>
                <a:spcPts val="600"/>
              </a:spcBef>
              <a:spcAft>
                <a:spcPts val="600"/>
              </a:spcAft>
              <a:buClr>
                <a:schemeClr val="bg1">
                  <a:lumMod val="50000"/>
                </a:schemeClr>
              </a:buClr>
              <a:buSzPct val="100000"/>
              <a:buFont typeface="Arial" panose="020B0604020202020204" pitchFamily="34" charset="0"/>
              <a:buChar char="​"/>
              <a:defRPr lang="en-US" sz="1600" kern="1200" spc="0" baseline="0" dirty="0" smtClean="0">
                <a:solidFill>
                  <a:srgbClr val="0079A8"/>
                </a:solidFill>
                <a:latin typeface="Salesforce Sans"/>
                <a:ea typeface="+mn-ea"/>
                <a:cs typeface="+mn-cs"/>
              </a:defRPr>
            </a:lvl4pPr>
            <a:lvl5pPr marL="520700" indent="-171450" algn="l" defTabSz="914400" rtl="0" eaLnBrk="1" latinLnBrk="0" hangingPunct="1">
              <a:lnSpc>
                <a:spcPct val="100000"/>
              </a:lnSpc>
              <a:spcBef>
                <a:spcPts val="300"/>
              </a:spcBef>
              <a:spcAft>
                <a:spcPts val="600"/>
              </a:spcAft>
              <a:buClr>
                <a:schemeClr val="bg1">
                  <a:lumMod val="50000"/>
                </a:schemeClr>
              </a:buClr>
              <a:buSzPct val="100000"/>
              <a:buFont typeface="Arial" panose="020B0604020202020204" pitchFamily="34" charset="0"/>
              <a:buChar char="​"/>
              <a:defRPr lang="en-US" sz="1000" kern="1200" spc="0" baseline="0" dirty="0">
                <a:solidFill>
                  <a:srgbClr val="7C868D"/>
                </a:solidFill>
                <a:latin typeface="Salesforce Sans"/>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endParaRPr lang="en-US" dirty="0"/>
          </a:p>
        </p:txBody>
      </p:sp>
      <p:sp>
        <p:nvSpPr>
          <p:cNvPr id="7" name="Content Placeholder 5"/>
          <p:cNvSpPr txBox="1">
            <a:spLocks/>
          </p:cNvSpPr>
          <p:nvPr/>
        </p:nvSpPr>
        <p:spPr>
          <a:xfrm>
            <a:off x="490728" y="1751880"/>
            <a:ext cx="11519623" cy="4351338"/>
          </a:xfrm>
          <a:prstGeom prst="rect">
            <a:avLst/>
          </a:prstGeom>
        </p:spPr>
        <p:txBody>
          <a:bodyPr/>
          <a:lstStyle>
            <a:lvl1pPr marL="0" indent="0" algn="l" defTabSz="914400" rtl="0" eaLnBrk="1" latinLnBrk="0" hangingPunct="1">
              <a:lnSpc>
                <a:spcPct val="100000"/>
              </a:lnSpc>
              <a:spcBef>
                <a:spcPts val="600"/>
              </a:spcBef>
              <a:spcAft>
                <a:spcPts val="600"/>
              </a:spcAft>
              <a:buClr>
                <a:schemeClr val="bg1">
                  <a:lumMod val="50000"/>
                </a:schemeClr>
              </a:buClr>
              <a:buSzPct val="100000"/>
              <a:buFont typeface="Arial" panose="020B0604020202020204" pitchFamily="34" charset="0"/>
              <a:buChar char="​"/>
              <a:defRPr lang="en-US" sz="2000" kern="1200" spc="0" baseline="0" dirty="0" smtClean="0">
                <a:solidFill>
                  <a:srgbClr val="7C868D"/>
                </a:solidFill>
                <a:latin typeface="Salesforce Sans"/>
                <a:ea typeface="+mn-ea"/>
                <a:cs typeface="+mn-cs"/>
              </a:defRPr>
            </a:lvl1pPr>
            <a:lvl2pPr marL="231775" indent="-231775" algn="l" defTabSz="914400" rtl="0" eaLnBrk="1" latinLnBrk="0" hangingPunct="1">
              <a:lnSpc>
                <a:spcPct val="100000"/>
              </a:lnSpc>
              <a:spcBef>
                <a:spcPts val="600"/>
              </a:spcBef>
              <a:spcAft>
                <a:spcPts val="600"/>
              </a:spcAft>
              <a:buClr>
                <a:schemeClr val="bg1">
                  <a:lumMod val="75000"/>
                </a:schemeClr>
              </a:buClr>
              <a:buSzPct val="100000"/>
              <a:buFont typeface="Arial" panose="020B0604020202020204" pitchFamily="34" charset="0"/>
              <a:buChar char="•"/>
              <a:defRPr lang="en-US" sz="1800" kern="1200" spc="0" baseline="0" dirty="0" smtClean="0">
                <a:solidFill>
                  <a:srgbClr val="7C868D"/>
                </a:solidFill>
                <a:latin typeface="Salesforce Sans"/>
                <a:ea typeface="+mn-ea"/>
                <a:cs typeface="+mn-cs"/>
              </a:defRPr>
            </a:lvl2pPr>
            <a:lvl3pPr marL="520700" indent="-171450" algn="l" defTabSz="914400" rtl="0" eaLnBrk="1" latinLnBrk="0" hangingPunct="1">
              <a:lnSpc>
                <a:spcPct val="100000"/>
              </a:lnSpc>
              <a:spcBef>
                <a:spcPts val="600"/>
              </a:spcBef>
              <a:spcAft>
                <a:spcPts val="600"/>
              </a:spcAft>
              <a:buClr>
                <a:schemeClr val="bg1">
                  <a:lumMod val="75000"/>
                </a:schemeClr>
              </a:buClr>
              <a:buSzPct val="100000"/>
              <a:buFont typeface="Arial" panose="020B0604020202020204" pitchFamily="34" charset="0"/>
              <a:buChar char="•"/>
              <a:defRPr lang="en-US" sz="1600" kern="1200" spc="0" baseline="0" dirty="0" smtClean="0">
                <a:solidFill>
                  <a:srgbClr val="7C868D"/>
                </a:solidFill>
                <a:latin typeface="Salesforce Sans"/>
                <a:ea typeface="+mn-ea"/>
                <a:cs typeface="+mn-cs"/>
              </a:defRPr>
            </a:lvl3pPr>
            <a:lvl4pPr marL="520700" indent="-1588" algn="l" defTabSz="914400" rtl="0" eaLnBrk="1" latinLnBrk="0" hangingPunct="1">
              <a:lnSpc>
                <a:spcPct val="100000"/>
              </a:lnSpc>
              <a:spcBef>
                <a:spcPts val="600"/>
              </a:spcBef>
              <a:spcAft>
                <a:spcPts val="600"/>
              </a:spcAft>
              <a:buClr>
                <a:schemeClr val="bg1">
                  <a:lumMod val="50000"/>
                </a:schemeClr>
              </a:buClr>
              <a:buSzPct val="100000"/>
              <a:buFont typeface="Arial" panose="020B0604020202020204" pitchFamily="34" charset="0"/>
              <a:buChar char="​"/>
              <a:defRPr lang="en-US" sz="1600" kern="1200" spc="0" baseline="0" dirty="0" smtClean="0">
                <a:solidFill>
                  <a:srgbClr val="0079A8"/>
                </a:solidFill>
                <a:latin typeface="Salesforce Sans"/>
                <a:ea typeface="+mn-ea"/>
                <a:cs typeface="+mn-cs"/>
              </a:defRPr>
            </a:lvl4pPr>
            <a:lvl5pPr marL="520700" indent="-171450" algn="l" defTabSz="914400" rtl="0" eaLnBrk="1" latinLnBrk="0" hangingPunct="1">
              <a:lnSpc>
                <a:spcPct val="100000"/>
              </a:lnSpc>
              <a:spcBef>
                <a:spcPts val="300"/>
              </a:spcBef>
              <a:spcAft>
                <a:spcPts val="600"/>
              </a:spcAft>
              <a:buClr>
                <a:schemeClr val="bg1">
                  <a:lumMod val="50000"/>
                </a:schemeClr>
              </a:buClr>
              <a:buSzPct val="100000"/>
              <a:buFont typeface="Arial" panose="020B0604020202020204" pitchFamily="34" charset="0"/>
              <a:buChar char="​"/>
              <a:defRPr lang="en-US" sz="1000" kern="1200" spc="0" baseline="0" dirty="0">
                <a:solidFill>
                  <a:srgbClr val="7C868D"/>
                </a:solidFill>
                <a:latin typeface="Salesforce Sans"/>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err="1" smtClean="0"/>
              <a:t>Salesforce</a:t>
            </a:r>
            <a:r>
              <a:rPr lang="en-US" dirty="0" smtClean="0"/>
              <a:t> modifications:</a:t>
            </a:r>
          </a:p>
          <a:p>
            <a:pPr marL="342900" indent="-342900"/>
            <a:r>
              <a:rPr lang="en-US" dirty="0" smtClean="0"/>
              <a:t>Connected app – used during the authentication process</a:t>
            </a:r>
          </a:p>
          <a:p>
            <a:pPr marL="342900" indent="-342900"/>
            <a:r>
              <a:rPr lang="en-US" dirty="0" smtClean="0"/>
              <a:t>API Enabled – profile or permission set</a:t>
            </a:r>
          </a:p>
          <a:p>
            <a:pPr marL="342900" indent="-342900"/>
            <a:r>
              <a:rPr lang="en-US" dirty="0" smtClean="0"/>
              <a:t>Community Members – add profile or permission set of users to Community</a:t>
            </a:r>
          </a:p>
          <a:p>
            <a:r>
              <a:rPr lang="en-US" dirty="0" smtClean="0"/>
              <a:t>Mobile application files to modify:</a:t>
            </a:r>
          </a:p>
          <a:p>
            <a:pPr marL="342900" indent="-342900"/>
            <a:r>
              <a:rPr lang="en-US" dirty="0" smtClean="0"/>
              <a:t>[</a:t>
            </a:r>
            <a:r>
              <a:rPr lang="en-US" dirty="0" err="1" smtClean="0"/>
              <a:t>appname</a:t>
            </a:r>
            <a:r>
              <a:rPr lang="en-US" dirty="0" smtClean="0"/>
              <a:t>].</a:t>
            </a:r>
            <a:r>
              <a:rPr lang="en-US" dirty="0" err="1" smtClean="0"/>
              <a:t>plist</a:t>
            </a:r>
            <a:r>
              <a:rPr lang="en-US" dirty="0" smtClean="0"/>
              <a:t> </a:t>
            </a:r>
            <a:r>
              <a:rPr lang="en-US" altLang="ja-JP" dirty="0" smtClean="0"/>
              <a:t>– </a:t>
            </a:r>
            <a:r>
              <a:rPr lang="en-US" altLang="ja-JP" dirty="0"/>
              <a:t>denotes the community URL you are authenticating against </a:t>
            </a:r>
            <a:r>
              <a:rPr lang="en-US" altLang="ja-JP" dirty="0" smtClean="0"/>
              <a:t>(</a:t>
            </a:r>
            <a:r>
              <a:rPr lang="en-US" altLang="ja-JP" dirty="0" err="1" smtClean="0"/>
              <a:t>iOS</a:t>
            </a:r>
            <a:r>
              <a:rPr lang="en-US" altLang="ja-JP" dirty="0" smtClean="0"/>
              <a:t>)</a:t>
            </a:r>
            <a:endParaRPr lang="en-US" dirty="0" smtClean="0"/>
          </a:p>
          <a:p>
            <a:pPr marL="342900" indent="-342900"/>
            <a:r>
              <a:rPr lang="en-US" dirty="0" err="1" smtClean="0"/>
              <a:t>servers.xml</a:t>
            </a:r>
            <a:r>
              <a:rPr lang="en-US" dirty="0" smtClean="0"/>
              <a:t> – denotes the community URL you are authenticating against (Android)</a:t>
            </a:r>
          </a:p>
          <a:p>
            <a:pPr marL="342900" indent="-342900"/>
            <a:r>
              <a:rPr lang="en-US" dirty="0" err="1" smtClean="0"/>
              <a:t>bootconfig.json</a:t>
            </a:r>
            <a:r>
              <a:rPr lang="en-US" dirty="0" smtClean="0"/>
              <a:t> – basic configuration of your application starting behavior and connected app</a:t>
            </a:r>
          </a:p>
          <a:p>
            <a:pPr marL="342900" indent="-342900"/>
            <a:r>
              <a:rPr lang="en-US" dirty="0" err="1" smtClean="0"/>
              <a:t>config.xml</a:t>
            </a:r>
            <a:r>
              <a:rPr lang="en-US" dirty="0" smtClean="0"/>
              <a:t> – configuration of plugins, application security, etc.</a:t>
            </a:r>
            <a:endParaRPr lang="en-US" dirty="0"/>
          </a:p>
        </p:txBody>
      </p:sp>
    </p:spTree>
    <p:extLst>
      <p:ext uri="{BB962C8B-B14F-4D97-AF65-F5344CB8AC3E}">
        <p14:creationId xmlns:p14="http://schemas.microsoft.com/office/powerpoint/2010/main" val="12261439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Cordova</a:t>
            </a:r>
            <a:endParaRPr lang="en-US" dirty="0"/>
          </a:p>
        </p:txBody>
      </p:sp>
      <p:sp>
        <p:nvSpPr>
          <p:cNvPr id="6" name="Text Placeholder 5"/>
          <p:cNvSpPr>
            <a:spLocks noGrp="1"/>
          </p:cNvSpPr>
          <p:nvPr>
            <p:ph type="body" sz="quarter" idx="16"/>
          </p:nvPr>
        </p:nvSpPr>
        <p:spPr/>
        <p:txBody>
          <a:bodyPr/>
          <a:lstStyle/>
          <a:p>
            <a:endParaRPr lang="en-US" dirty="0"/>
          </a:p>
        </p:txBody>
      </p:sp>
      <p:sp>
        <p:nvSpPr>
          <p:cNvPr id="4" name="Content Placeholder 5"/>
          <p:cNvSpPr txBox="1">
            <a:spLocks/>
          </p:cNvSpPr>
          <p:nvPr/>
        </p:nvSpPr>
        <p:spPr>
          <a:xfrm>
            <a:off x="338328" y="1599480"/>
            <a:ext cx="11519623" cy="4351338"/>
          </a:xfrm>
          <a:prstGeom prst="rect">
            <a:avLst/>
          </a:prstGeom>
        </p:spPr>
        <p:txBody>
          <a:bodyPr/>
          <a:lstStyle>
            <a:lvl1pPr marL="0" indent="0" algn="l" defTabSz="914400" rtl="0" eaLnBrk="1" latinLnBrk="0" hangingPunct="1">
              <a:lnSpc>
                <a:spcPct val="100000"/>
              </a:lnSpc>
              <a:spcBef>
                <a:spcPts val="600"/>
              </a:spcBef>
              <a:spcAft>
                <a:spcPts val="600"/>
              </a:spcAft>
              <a:buClr>
                <a:schemeClr val="bg1">
                  <a:lumMod val="50000"/>
                </a:schemeClr>
              </a:buClr>
              <a:buSzPct val="100000"/>
              <a:buFont typeface="Arial" panose="020B0604020202020204" pitchFamily="34" charset="0"/>
              <a:buChar char="​"/>
              <a:defRPr lang="en-US" sz="2000" kern="1200" spc="0" baseline="0" dirty="0" smtClean="0">
                <a:solidFill>
                  <a:srgbClr val="7C868D"/>
                </a:solidFill>
                <a:latin typeface="Salesforce Sans"/>
                <a:ea typeface="+mn-ea"/>
                <a:cs typeface="+mn-cs"/>
              </a:defRPr>
            </a:lvl1pPr>
            <a:lvl2pPr marL="231775" indent="-231775" algn="l" defTabSz="914400" rtl="0" eaLnBrk="1" latinLnBrk="0" hangingPunct="1">
              <a:lnSpc>
                <a:spcPct val="100000"/>
              </a:lnSpc>
              <a:spcBef>
                <a:spcPts val="600"/>
              </a:spcBef>
              <a:spcAft>
                <a:spcPts val="600"/>
              </a:spcAft>
              <a:buClr>
                <a:schemeClr val="bg1">
                  <a:lumMod val="75000"/>
                </a:schemeClr>
              </a:buClr>
              <a:buSzPct val="100000"/>
              <a:buFont typeface="Arial" panose="020B0604020202020204" pitchFamily="34" charset="0"/>
              <a:buChar char="•"/>
              <a:defRPr lang="en-US" sz="1800" kern="1200" spc="0" baseline="0" dirty="0" smtClean="0">
                <a:solidFill>
                  <a:srgbClr val="7C868D"/>
                </a:solidFill>
                <a:latin typeface="Salesforce Sans"/>
                <a:ea typeface="+mn-ea"/>
                <a:cs typeface="+mn-cs"/>
              </a:defRPr>
            </a:lvl2pPr>
            <a:lvl3pPr marL="520700" indent="-171450" algn="l" defTabSz="914400" rtl="0" eaLnBrk="1" latinLnBrk="0" hangingPunct="1">
              <a:lnSpc>
                <a:spcPct val="100000"/>
              </a:lnSpc>
              <a:spcBef>
                <a:spcPts val="600"/>
              </a:spcBef>
              <a:spcAft>
                <a:spcPts val="600"/>
              </a:spcAft>
              <a:buClr>
                <a:schemeClr val="bg1">
                  <a:lumMod val="75000"/>
                </a:schemeClr>
              </a:buClr>
              <a:buSzPct val="100000"/>
              <a:buFont typeface="Arial" panose="020B0604020202020204" pitchFamily="34" charset="0"/>
              <a:buChar char="•"/>
              <a:defRPr lang="en-US" sz="1600" kern="1200" spc="0" baseline="0" dirty="0" smtClean="0">
                <a:solidFill>
                  <a:srgbClr val="7C868D"/>
                </a:solidFill>
                <a:latin typeface="Salesforce Sans"/>
                <a:ea typeface="+mn-ea"/>
                <a:cs typeface="+mn-cs"/>
              </a:defRPr>
            </a:lvl3pPr>
            <a:lvl4pPr marL="520700" indent="-1588" algn="l" defTabSz="914400" rtl="0" eaLnBrk="1" latinLnBrk="0" hangingPunct="1">
              <a:lnSpc>
                <a:spcPct val="100000"/>
              </a:lnSpc>
              <a:spcBef>
                <a:spcPts val="600"/>
              </a:spcBef>
              <a:spcAft>
                <a:spcPts val="600"/>
              </a:spcAft>
              <a:buClr>
                <a:schemeClr val="bg1">
                  <a:lumMod val="50000"/>
                </a:schemeClr>
              </a:buClr>
              <a:buSzPct val="100000"/>
              <a:buFont typeface="Arial" panose="020B0604020202020204" pitchFamily="34" charset="0"/>
              <a:buChar char="​"/>
              <a:defRPr lang="en-US" sz="1600" kern="1200" spc="0" baseline="0" dirty="0" smtClean="0">
                <a:solidFill>
                  <a:srgbClr val="0079A8"/>
                </a:solidFill>
                <a:latin typeface="Salesforce Sans"/>
                <a:ea typeface="+mn-ea"/>
                <a:cs typeface="+mn-cs"/>
              </a:defRPr>
            </a:lvl4pPr>
            <a:lvl5pPr marL="520700" indent="-171450" algn="l" defTabSz="914400" rtl="0" eaLnBrk="1" latinLnBrk="0" hangingPunct="1">
              <a:lnSpc>
                <a:spcPct val="100000"/>
              </a:lnSpc>
              <a:spcBef>
                <a:spcPts val="300"/>
              </a:spcBef>
              <a:spcAft>
                <a:spcPts val="600"/>
              </a:spcAft>
              <a:buClr>
                <a:schemeClr val="bg1">
                  <a:lumMod val="50000"/>
                </a:schemeClr>
              </a:buClr>
              <a:buSzPct val="100000"/>
              <a:buFont typeface="Arial" panose="020B0604020202020204" pitchFamily="34" charset="0"/>
              <a:buChar char="​"/>
              <a:defRPr lang="en-US" sz="1000" kern="1200" spc="0" baseline="0" dirty="0">
                <a:solidFill>
                  <a:srgbClr val="7C868D"/>
                </a:solidFill>
                <a:latin typeface="Salesforce Sans"/>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endParaRPr lang="en-US" dirty="0"/>
          </a:p>
        </p:txBody>
      </p:sp>
      <p:sp>
        <p:nvSpPr>
          <p:cNvPr id="7" name="Content Placeholder 5"/>
          <p:cNvSpPr txBox="1">
            <a:spLocks/>
          </p:cNvSpPr>
          <p:nvPr/>
        </p:nvSpPr>
        <p:spPr>
          <a:xfrm>
            <a:off x="490728" y="1751880"/>
            <a:ext cx="11519623" cy="4351338"/>
          </a:xfrm>
          <a:prstGeom prst="rect">
            <a:avLst/>
          </a:prstGeom>
        </p:spPr>
        <p:txBody>
          <a:bodyPr/>
          <a:lstStyle>
            <a:lvl1pPr marL="0" indent="0" algn="l" defTabSz="914400" rtl="0" eaLnBrk="1" latinLnBrk="0" hangingPunct="1">
              <a:lnSpc>
                <a:spcPct val="100000"/>
              </a:lnSpc>
              <a:spcBef>
                <a:spcPts val="600"/>
              </a:spcBef>
              <a:spcAft>
                <a:spcPts val="600"/>
              </a:spcAft>
              <a:buClr>
                <a:schemeClr val="bg1">
                  <a:lumMod val="50000"/>
                </a:schemeClr>
              </a:buClr>
              <a:buSzPct val="100000"/>
              <a:buFont typeface="Arial" panose="020B0604020202020204" pitchFamily="34" charset="0"/>
              <a:buChar char="​"/>
              <a:defRPr lang="en-US" sz="2000" kern="1200" spc="0" baseline="0" dirty="0" smtClean="0">
                <a:solidFill>
                  <a:srgbClr val="7C868D"/>
                </a:solidFill>
                <a:latin typeface="Salesforce Sans"/>
                <a:ea typeface="+mn-ea"/>
                <a:cs typeface="+mn-cs"/>
              </a:defRPr>
            </a:lvl1pPr>
            <a:lvl2pPr marL="231775" indent="-231775" algn="l" defTabSz="914400" rtl="0" eaLnBrk="1" latinLnBrk="0" hangingPunct="1">
              <a:lnSpc>
                <a:spcPct val="100000"/>
              </a:lnSpc>
              <a:spcBef>
                <a:spcPts val="600"/>
              </a:spcBef>
              <a:spcAft>
                <a:spcPts val="600"/>
              </a:spcAft>
              <a:buClr>
                <a:schemeClr val="bg1">
                  <a:lumMod val="75000"/>
                </a:schemeClr>
              </a:buClr>
              <a:buSzPct val="100000"/>
              <a:buFont typeface="Arial" panose="020B0604020202020204" pitchFamily="34" charset="0"/>
              <a:buChar char="•"/>
              <a:defRPr lang="en-US" sz="1800" kern="1200" spc="0" baseline="0" dirty="0" smtClean="0">
                <a:solidFill>
                  <a:srgbClr val="7C868D"/>
                </a:solidFill>
                <a:latin typeface="Salesforce Sans"/>
                <a:ea typeface="+mn-ea"/>
                <a:cs typeface="+mn-cs"/>
              </a:defRPr>
            </a:lvl2pPr>
            <a:lvl3pPr marL="520700" indent="-171450" algn="l" defTabSz="914400" rtl="0" eaLnBrk="1" latinLnBrk="0" hangingPunct="1">
              <a:lnSpc>
                <a:spcPct val="100000"/>
              </a:lnSpc>
              <a:spcBef>
                <a:spcPts val="600"/>
              </a:spcBef>
              <a:spcAft>
                <a:spcPts val="600"/>
              </a:spcAft>
              <a:buClr>
                <a:schemeClr val="bg1">
                  <a:lumMod val="75000"/>
                </a:schemeClr>
              </a:buClr>
              <a:buSzPct val="100000"/>
              <a:buFont typeface="Arial" panose="020B0604020202020204" pitchFamily="34" charset="0"/>
              <a:buChar char="•"/>
              <a:defRPr lang="en-US" sz="1600" kern="1200" spc="0" baseline="0" dirty="0" smtClean="0">
                <a:solidFill>
                  <a:srgbClr val="7C868D"/>
                </a:solidFill>
                <a:latin typeface="Salesforce Sans"/>
                <a:ea typeface="+mn-ea"/>
                <a:cs typeface="+mn-cs"/>
              </a:defRPr>
            </a:lvl3pPr>
            <a:lvl4pPr marL="520700" indent="-1588" algn="l" defTabSz="914400" rtl="0" eaLnBrk="1" latinLnBrk="0" hangingPunct="1">
              <a:lnSpc>
                <a:spcPct val="100000"/>
              </a:lnSpc>
              <a:spcBef>
                <a:spcPts val="600"/>
              </a:spcBef>
              <a:spcAft>
                <a:spcPts val="600"/>
              </a:spcAft>
              <a:buClr>
                <a:schemeClr val="bg1">
                  <a:lumMod val="50000"/>
                </a:schemeClr>
              </a:buClr>
              <a:buSzPct val="100000"/>
              <a:buFont typeface="Arial" panose="020B0604020202020204" pitchFamily="34" charset="0"/>
              <a:buChar char="​"/>
              <a:defRPr lang="en-US" sz="1600" kern="1200" spc="0" baseline="0" dirty="0" smtClean="0">
                <a:solidFill>
                  <a:srgbClr val="0079A8"/>
                </a:solidFill>
                <a:latin typeface="Salesforce Sans"/>
                <a:ea typeface="+mn-ea"/>
                <a:cs typeface="+mn-cs"/>
              </a:defRPr>
            </a:lvl4pPr>
            <a:lvl5pPr marL="520700" indent="-171450" algn="l" defTabSz="914400" rtl="0" eaLnBrk="1" latinLnBrk="0" hangingPunct="1">
              <a:lnSpc>
                <a:spcPct val="100000"/>
              </a:lnSpc>
              <a:spcBef>
                <a:spcPts val="300"/>
              </a:spcBef>
              <a:spcAft>
                <a:spcPts val="600"/>
              </a:spcAft>
              <a:buClr>
                <a:schemeClr val="bg1">
                  <a:lumMod val="50000"/>
                </a:schemeClr>
              </a:buClr>
              <a:buSzPct val="100000"/>
              <a:buFont typeface="Arial" panose="020B0604020202020204" pitchFamily="34" charset="0"/>
              <a:buChar char="​"/>
              <a:defRPr lang="en-US" sz="1000" kern="1200" spc="0" baseline="0" dirty="0">
                <a:solidFill>
                  <a:srgbClr val="7C868D"/>
                </a:solidFill>
                <a:latin typeface="Salesforce Sans"/>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smtClean="0"/>
              <a:t>Cordova plugins will enhance the experience without requiring additional code, and can be searched at the Cordova Plugin Registry (</a:t>
            </a:r>
            <a:r>
              <a:rPr lang="en-US" dirty="0" smtClean="0">
                <a:hlinkClick r:id="rId3"/>
              </a:rPr>
              <a:t>http://plugins.cordova.io</a:t>
            </a:r>
            <a:r>
              <a:rPr lang="en-US" dirty="0" smtClean="0"/>
              <a:t>)</a:t>
            </a:r>
          </a:p>
          <a:p>
            <a:r>
              <a:rPr lang="en-US" dirty="0" smtClean="0"/>
              <a:t>Recommended plugins:</a:t>
            </a:r>
          </a:p>
          <a:p>
            <a:pPr marL="342900" indent="-342900"/>
            <a:r>
              <a:rPr lang="en-US" altLang="ja-JP" dirty="0" err="1"/>
              <a:t>StatusBar</a:t>
            </a:r>
            <a:r>
              <a:rPr lang="en-US" altLang="ja-JP" dirty="0"/>
              <a:t> (</a:t>
            </a:r>
            <a:r>
              <a:rPr lang="en-US" altLang="ja-JP" dirty="0">
                <a:hlinkClick r:id="rId4"/>
              </a:rPr>
              <a:t>http://plugins.cordova.io/#/package/org.apache.cordova.statusbar</a:t>
            </a:r>
            <a:r>
              <a:rPr lang="en-US" altLang="ja-JP" dirty="0" smtClean="0"/>
              <a:t>)</a:t>
            </a:r>
            <a:endParaRPr lang="en-US" dirty="0" smtClean="0"/>
          </a:p>
          <a:p>
            <a:pPr marL="342900" indent="-342900"/>
            <a:r>
              <a:rPr lang="en-US" dirty="0" err="1" smtClean="0"/>
              <a:t>InAppBrowser</a:t>
            </a:r>
            <a:r>
              <a:rPr lang="en-US" dirty="0" smtClean="0"/>
              <a:t> (</a:t>
            </a:r>
            <a:r>
              <a:rPr lang="en-US" dirty="0" smtClean="0">
                <a:hlinkClick r:id="rId5"/>
              </a:rPr>
              <a:t>http://plugins.cordova.io/#/package/org.apache.cordova.inappbrowser</a:t>
            </a:r>
            <a:r>
              <a:rPr lang="en-US" dirty="0" smtClean="0"/>
              <a:t>)</a:t>
            </a:r>
          </a:p>
          <a:p>
            <a:pPr marL="342900" indent="-342900"/>
            <a:r>
              <a:rPr lang="en-US" dirty="0"/>
              <a:t>Calendar (</a:t>
            </a:r>
            <a:r>
              <a:rPr lang="en-US" dirty="0">
                <a:hlinkClick r:id="rId5"/>
              </a:rPr>
              <a:t>http://plugins.cordova.io/#/package/nl.x-</a:t>
            </a:r>
            <a:r>
              <a:rPr lang="en-US" dirty="0" smtClean="0">
                <a:hlinkClick r:id="rId5"/>
              </a:rPr>
              <a:t>services.plugins.calendar</a:t>
            </a:r>
            <a:r>
              <a:rPr lang="en-US" dirty="0" smtClean="0"/>
              <a:t>)</a:t>
            </a:r>
          </a:p>
          <a:p>
            <a:pPr marL="342900" indent="-342900"/>
            <a:endParaRPr lang="en-US" dirty="0"/>
          </a:p>
          <a:p>
            <a:pPr>
              <a:buNone/>
            </a:pPr>
            <a:endParaRPr lang="en-US" dirty="0" smtClean="0"/>
          </a:p>
          <a:p>
            <a:endParaRPr lang="en-US" dirty="0"/>
          </a:p>
        </p:txBody>
      </p:sp>
    </p:spTree>
    <p:extLst>
      <p:ext uri="{BB962C8B-B14F-4D97-AF65-F5344CB8AC3E}">
        <p14:creationId xmlns:p14="http://schemas.microsoft.com/office/powerpoint/2010/main" val="16947011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1" lang="en-US" altLang="ja-JP" dirty="0" smtClean="0"/>
              <a:t>Cordova Plugin Demo</a:t>
            </a:r>
            <a:endParaRPr kumimoji="1" lang="ja-JP" altLang="en-US" dirty="0"/>
          </a:p>
        </p:txBody>
      </p:sp>
      <p:pic>
        <p:nvPicPr>
          <p:cNvPr id="4" name="Picture 3" descr="Screen Shot 2015-09-14 at 10.43.52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95368" y="802105"/>
            <a:ext cx="3543750" cy="5828632"/>
          </a:xfrm>
          <a:prstGeom prst="rect">
            <a:avLst/>
          </a:prstGeom>
        </p:spPr>
      </p:pic>
      <p:pic>
        <p:nvPicPr>
          <p:cNvPr id="5" name="Picture 4" descr="Screen Shot 2015-09-14 at 9.16.32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90677" y="802105"/>
            <a:ext cx="3543750" cy="5828632"/>
          </a:xfrm>
          <a:prstGeom prst="rect">
            <a:avLst/>
          </a:prstGeom>
        </p:spPr>
      </p:pic>
      <p:sp>
        <p:nvSpPr>
          <p:cNvPr id="6" name="Right Arrow 5"/>
          <p:cNvSpPr/>
          <p:nvPr/>
        </p:nvSpPr>
        <p:spPr>
          <a:xfrm>
            <a:off x="5561339" y="2994527"/>
            <a:ext cx="1069489" cy="574842"/>
          </a:xfrm>
          <a:prstGeom prst="rightArrow">
            <a:avLst/>
          </a:prstGeom>
          <a:solidFill>
            <a:schemeClr val="accent1"/>
          </a:solidFill>
          <a:ln>
            <a:noFill/>
          </a:ln>
          <a:scene3d>
            <a:camera prst="orthographicFront"/>
            <a:lightRig rig="contrasting" dir="t">
              <a:rot lat="0" lon="0" rev="2400000"/>
            </a:lightRig>
          </a:scene3d>
          <a:sp3d prstMaterial="powder">
            <a:bevelB w="0" h="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kumimoji="1" lang="ja-JP" altLang="en-US" dirty="0" smtClean="0">
              <a:latin typeface="Salesforce Sans"/>
              <a:cs typeface="Salesforce Sans"/>
            </a:endParaRPr>
          </a:p>
        </p:txBody>
      </p:sp>
    </p:spTree>
    <p:extLst>
      <p:ext uri="{BB962C8B-B14F-4D97-AF65-F5344CB8AC3E}">
        <p14:creationId xmlns:p14="http://schemas.microsoft.com/office/powerpoint/2010/main" val="318045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Implementation Summary</a:t>
            </a:r>
            <a:endParaRPr lang="en-US" dirty="0"/>
          </a:p>
        </p:txBody>
      </p:sp>
      <p:sp>
        <p:nvSpPr>
          <p:cNvPr id="6" name="Text Placeholder 5"/>
          <p:cNvSpPr>
            <a:spLocks noGrp="1"/>
          </p:cNvSpPr>
          <p:nvPr>
            <p:ph type="body" sz="quarter" idx="16"/>
          </p:nvPr>
        </p:nvSpPr>
        <p:spPr/>
        <p:txBody>
          <a:bodyPr/>
          <a:lstStyle/>
          <a:p>
            <a:endParaRPr lang="en-US" dirty="0"/>
          </a:p>
        </p:txBody>
      </p:sp>
      <p:sp>
        <p:nvSpPr>
          <p:cNvPr id="4" name="Content Placeholder 5"/>
          <p:cNvSpPr txBox="1">
            <a:spLocks/>
          </p:cNvSpPr>
          <p:nvPr/>
        </p:nvSpPr>
        <p:spPr>
          <a:xfrm>
            <a:off x="338328" y="1599480"/>
            <a:ext cx="11519623" cy="4351338"/>
          </a:xfrm>
          <a:prstGeom prst="rect">
            <a:avLst/>
          </a:prstGeom>
        </p:spPr>
        <p:txBody>
          <a:bodyPr/>
          <a:lstStyle>
            <a:lvl1pPr marL="0" indent="0" algn="l" defTabSz="914400" rtl="0" eaLnBrk="1" latinLnBrk="0" hangingPunct="1">
              <a:lnSpc>
                <a:spcPct val="100000"/>
              </a:lnSpc>
              <a:spcBef>
                <a:spcPts val="600"/>
              </a:spcBef>
              <a:spcAft>
                <a:spcPts val="600"/>
              </a:spcAft>
              <a:buClr>
                <a:schemeClr val="bg1">
                  <a:lumMod val="50000"/>
                </a:schemeClr>
              </a:buClr>
              <a:buSzPct val="100000"/>
              <a:buFont typeface="Arial" panose="020B0604020202020204" pitchFamily="34" charset="0"/>
              <a:buChar char="​"/>
              <a:defRPr lang="en-US" sz="2000" kern="1200" spc="0" baseline="0" dirty="0" smtClean="0">
                <a:solidFill>
                  <a:srgbClr val="7C868D"/>
                </a:solidFill>
                <a:latin typeface="Salesforce Sans"/>
                <a:ea typeface="+mn-ea"/>
                <a:cs typeface="+mn-cs"/>
              </a:defRPr>
            </a:lvl1pPr>
            <a:lvl2pPr marL="231775" indent="-231775" algn="l" defTabSz="914400" rtl="0" eaLnBrk="1" latinLnBrk="0" hangingPunct="1">
              <a:lnSpc>
                <a:spcPct val="100000"/>
              </a:lnSpc>
              <a:spcBef>
                <a:spcPts val="600"/>
              </a:spcBef>
              <a:spcAft>
                <a:spcPts val="600"/>
              </a:spcAft>
              <a:buClr>
                <a:schemeClr val="bg1">
                  <a:lumMod val="75000"/>
                </a:schemeClr>
              </a:buClr>
              <a:buSzPct val="100000"/>
              <a:buFont typeface="Arial" panose="020B0604020202020204" pitchFamily="34" charset="0"/>
              <a:buChar char="•"/>
              <a:defRPr lang="en-US" sz="1800" kern="1200" spc="0" baseline="0" dirty="0" smtClean="0">
                <a:solidFill>
                  <a:srgbClr val="7C868D"/>
                </a:solidFill>
                <a:latin typeface="Salesforce Sans"/>
                <a:ea typeface="+mn-ea"/>
                <a:cs typeface="+mn-cs"/>
              </a:defRPr>
            </a:lvl2pPr>
            <a:lvl3pPr marL="520700" indent="-171450" algn="l" defTabSz="914400" rtl="0" eaLnBrk="1" latinLnBrk="0" hangingPunct="1">
              <a:lnSpc>
                <a:spcPct val="100000"/>
              </a:lnSpc>
              <a:spcBef>
                <a:spcPts val="600"/>
              </a:spcBef>
              <a:spcAft>
                <a:spcPts val="600"/>
              </a:spcAft>
              <a:buClr>
                <a:schemeClr val="bg1">
                  <a:lumMod val="75000"/>
                </a:schemeClr>
              </a:buClr>
              <a:buSzPct val="100000"/>
              <a:buFont typeface="Arial" panose="020B0604020202020204" pitchFamily="34" charset="0"/>
              <a:buChar char="•"/>
              <a:defRPr lang="en-US" sz="1600" kern="1200" spc="0" baseline="0" dirty="0" smtClean="0">
                <a:solidFill>
                  <a:srgbClr val="7C868D"/>
                </a:solidFill>
                <a:latin typeface="Salesforce Sans"/>
                <a:ea typeface="+mn-ea"/>
                <a:cs typeface="+mn-cs"/>
              </a:defRPr>
            </a:lvl3pPr>
            <a:lvl4pPr marL="520700" indent="-1588" algn="l" defTabSz="914400" rtl="0" eaLnBrk="1" latinLnBrk="0" hangingPunct="1">
              <a:lnSpc>
                <a:spcPct val="100000"/>
              </a:lnSpc>
              <a:spcBef>
                <a:spcPts val="600"/>
              </a:spcBef>
              <a:spcAft>
                <a:spcPts val="600"/>
              </a:spcAft>
              <a:buClr>
                <a:schemeClr val="bg1">
                  <a:lumMod val="50000"/>
                </a:schemeClr>
              </a:buClr>
              <a:buSzPct val="100000"/>
              <a:buFont typeface="Arial" panose="020B0604020202020204" pitchFamily="34" charset="0"/>
              <a:buChar char="​"/>
              <a:defRPr lang="en-US" sz="1600" kern="1200" spc="0" baseline="0" dirty="0" smtClean="0">
                <a:solidFill>
                  <a:srgbClr val="0079A8"/>
                </a:solidFill>
                <a:latin typeface="Salesforce Sans"/>
                <a:ea typeface="+mn-ea"/>
                <a:cs typeface="+mn-cs"/>
              </a:defRPr>
            </a:lvl4pPr>
            <a:lvl5pPr marL="520700" indent="-171450" algn="l" defTabSz="914400" rtl="0" eaLnBrk="1" latinLnBrk="0" hangingPunct="1">
              <a:lnSpc>
                <a:spcPct val="100000"/>
              </a:lnSpc>
              <a:spcBef>
                <a:spcPts val="300"/>
              </a:spcBef>
              <a:spcAft>
                <a:spcPts val="600"/>
              </a:spcAft>
              <a:buClr>
                <a:schemeClr val="bg1">
                  <a:lumMod val="50000"/>
                </a:schemeClr>
              </a:buClr>
              <a:buSzPct val="100000"/>
              <a:buFont typeface="Arial" panose="020B0604020202020204" pitchFamily="34" charset="0"/>
              <a:buChar char="​"/>
              <a:defRPr lang="en-US" sz="1000" kern="1200" spc="0" baseline="0" dirty="0">
                <a:solidFill>
                  <a:srgbClr val="7C868D"/>
                </a:solidFill>
                <a:latin typeface="Salesforce Sans"/>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ja-JP" dirty="0"/>
              <a:t>Leverage </a:t>
            </a:r>
            <a:r>
              <a:rPr lang="en-US" altLang="ja-JP" b="1" dirty="0" err="1"/>
              <a:t>forceios</a:t>
            </a:r>
            <a:r>
              <a:rPr lang="en-US" altLang="ja-JP" dirty="0"/>
              <a:t> and </a:t>
            </a:r>
            <a:r>
              <a:rPr lang="en-US" altLang="ja-JP" b="1" dirty="0" err="1"/>
              <a:t>forcedroid</a:t>
            </a:r>
            <a:r>
              <a:rPr lang="en-US" altLang="ja-JP" dirty="0"/>
              <a:t> to bootstrap your </a:t>
            </a:r>
            <a:r>
              <a:rPr lang="en-US" altLang="ja-JP" dirty="0" smtClean="0"/>
              <a:t>installation</a:t>
            </a:r>
            <a:endParaRPr lang="en-US" dirty="0" smtClean="0"/>
          </a:p>
          <a:p>
            <a:r>
              <a:rPr lang="en-US" dirty="0" smtClean="0"/>
              <a:t>Choose the </a:t>
            </a:r>
            <a:r>
              <a:rPr lang="en-US" b="1" dirty="0" err="1" smtClean="0"/>
              <a:t>hybrid_remote</a:t>
            </a:r>
            <a:r>
              <a:rPr lang="en-US" dirty="0" smtClean="0"/>
              <a:t> option</a:t>
            </a:r>
          </a:p>
          <a:p>
            <a:r>
              <a:rPr lang="en-US" dirty="0" smtClean="0"/>
              <a:t>Configure the necessary files in the mobile application</a:t>
            </a:r>
          </a:p>
          <a:p>
            <a:r>
              <a:rPr lang="en-US" dirty="0" smtClean="0"/>
              <a:t>Ensure you update the server URL to your community</a:t>
            </a:r>
          </a:p>
          <a:p>
            <a:r>
              <a:rPr lang="en-US" dirty="0" smtClean="0"/>
              <a:t>Install applicable </a:t>
            </a:r>
            <a:r>
              <a:rPr lang="en-US" dirty="0" err="1" smtClean="0"/>
              <a:t>cordova</a:t>
            </a:r>
            <a:r>
              <a:rPr lang="en-US" dirty="0" smtClean="0"/>
              <a:t> plugins</a:t>
            </a:r>
          </a:p>
          <a:p>
            <a:r>
              <a:rPr lang="en-US" dirty="0" smtClean="0"/>
              <a:t>Update any icons or background images for your application prior to an official deployment</a:t>
            </a:r>
            <a:endParaRPr lang="en-US" dirty="0"/>
          </a:p>
        </p:txBody>
      </p:sp>
    </p:spTree>
    <p:extLst>
      <p:ext uri="{BB962C8B-B14F-4D97-AF65-F5344CB8AC3E}">
        <p14:creationId xmlns:p14="http://schemas.microsoft.com/office/powerpoint/2010/main" val="2104942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Reference Links</a:t>
            </a:r>
            <a:endParaRPr lang="en-US" dirty="0"/>
          </a:p>
        </p:txBody>
      </p:sp>
      <p:sp>
        <p:nvSpPr>
          <p:cNvPr id="6" name="Text Placeholder 5"/>
          <p:cNvSpPr>
            <a:spLocks noGrp="1"/>
          </p:cNvSpPr>
          <p:nvPr>
            <p:ph type="body" sz="quarter" idx="16"/>
          </p:nvPr>
        </p:nvSpPr>
        <p:spPr/>
        <p:txBody>
          <a:bodyPr/>
          <a:lstStyle/>
          <a:p>
            <a:endParaRPr lang="en-US" dirty="0"/>
          </a:p>
        </p:txBody>
      </p:sp>
      <p:sp>
        <p:nvSpPr>
          <p:cNvPr id="4" name="Content Placeholder 5"/>
          <p:cNvSpPr txBox="1">
            <a:spLocks/>
          </p:cNvSpPr>
          <p:nvPr/>
        </p:nvSpPr>
        <p:spPr>
          <a:xfrm>
            <a:off x="338328" y="1599480"/>
            <a:ext cx="11519623" cy="4351338"/>
          </a:xfrm>
          <a:prstGeom prst="rect">
            <a:avLst/>
          </a:prstGeom>
        </p:spPr>
        <p:txBody>
          <a:bodyPr/>
          <a:lstStyle>
            <a:lvl1pPr marL="0" indent="0" algn="l" defTabSz="914400" rtl="0" eaLnBrk="1" latinLnBrk="0" hangingPunct="1">
              <a:lnSpc>
                <a:spcPct val="100000"/>
              </a:lnSpc>
              <a:spcBef>
                <a:spcPts val="600"/>
              </a:spcBef>
              <a:spcAft>
                <a:spcPts val="600"/>
              </a:spcAft>
              <a:buClr>
                <a:schemeClr val="bg1">
                  <a:lumMod val="50000"/>
                </a:schemeClr>
              </a:buClr>
              <a:buSzPct val="100000"/>
              <a:buFont typeface="Arial" panose="020B0604020202020204" pitchFamily="34" charset="0"/>
              <a:buChar char="​"/>
              <a:defRPr lang="en-US" sz="2000" kern="1200" spc="0" baseline="0" dirty="0" smtClean="0">
                <a:solidFill>
                  <a:srgbClr val="7C868D"/>
                </a:solidFill>
                <a:latin typeface="Salesforce Sans"/>
                <a:ea typeface="+mn-ea"/>
                <a:cs typeface="+mn-cs"/>
              </a:defRPr>
            </a:lvl1pPr>
            <a:lvl2pPr marL="231775" indent="-231775" algn="l" defTabSz="914400" rtl="0" eaLnBrk="1" latinLnBrk="0" hangingPunct="1">
              <a:lnSpc>
                <a:spcPct val="100000"/>
              </a:lnSpc>
              <a:spcBef>
                <a:spcPts val="600"/>
              </a:spcBef>
              <a:spcAft>
                <a:spcPts val="600"/>
              </a:spcAft>
              <a:buClr>
                <a:schemeClr val="bg1">
                  <a:lumMod val="75000"/>
                </a:schemeClr>
              </a:buClr>
              <a:buSzPct val="100000"/>
              <a:buFont typeface="Arial" panose="020B0604020202020204" pitchFamily="34" charset="0"/>
              <a:buChar char="•"/>
              <a:defRPr lang="en-US" sz="1800" kern="1200" spc="0" baseline="0" dirty="0" smtClean="0">
                <a:solidFill>
                  <a:srgbClr val="7C868D"/>
                </a:solidFill>
                <a:latin typeface="Salesforce Sans"/>
                <a:ea typeface="+mn-ea"/>
                <a:cs typeface="+mn-cs"/>
              </a:defRPr>
            </a:lvl2pPr>
            <a:lvl3pPr marL="520700" indent="-171450" algn="l" defTabSz="914400" rtl="0" eaLnBrk="1" latinLnBrk="0" hangingPunct="1">
              <a:lnSpc>
                <a:spcPct val="100000"/>
              </a:lnSpc>
              <a:spcBef>
                <a:spcPts val="600"/>
              </a:spcBef>
              <a:spcAft>
                <a:spcPts val="600"/>
              </a:spcAft>
              <a:buClr>
                <a:schemeClr val="bg1">
                  <a:lumMod val="75000"/>
                </a:schemeClr>
              </a:buClr>
              <a:buSzPct val="100000"/>
              <a:buFont typeface="Arial" panose="020B0604020202020204" pitchFamily="34" charset="0"/>
              <a:buChar char="•"/>
              <a:defRPr lang="en-US" sz="1600" kern="1200" spc="0" baseline="0" dirty="0" smtClean="0">
                <a:solidFill>
                  <a:srgbClr val="7C868D"/>
                </a:solidFill>
                <a:latin typeface="Salesforce Sans"/>
                <a:ea typeface="+mn-ea"/>
                <a:cs typeface="+mn-cs"/>
              </a:defRPr>
            </a:lvl3pPr>
            <a:lvl4pPr marL="520700" indent="-1588" algn="l" defTabSz="914400" rtl="0" eaLnBrk="1" latinLnBrk="0" hangingPunct="1">
              <a:lnSpc>
                <a:spcPct val="100000"/>
              </a:lnSpc>
              <a:spcBef>
                <a:spcPts val="600"/>
              </a:spcBef>
              <a:spcAft>
                <a:spcPts val="600"/>
              </a:spcAft>
              <a:buClr>
                <a:schemeClr val="bg1">
                  <a:lumMod val="50000"/>
                </a:schemeClr>
              </a:buClr>
              <a:buSzPct val="100000"/>
              <a:buFont typeface="Arial" panose="020B0604020202020204" pitchFamily="34" charset="0"/>
              <a:buChar char="​"/>
              <a:defRPr lang="en-US" sz="1600" kern="1200" spc="0" baseline="0" dirty="0" smtClean="0">
                <a:solidFill>
                  <a:srgbClr val="0079A8"/>
                </a:solidFill>
                <a:latin typeface="Salesforce Sans"/>
                <a:ea typeface="+mn-ea"/>
                <a:cs typeface="+mn-cs"/>
              </a:defRPr>
            </a:lvl4pPr>
            <a:lvl5pPr marL="520700" indent="-171450" algn="l" defTabSz="914400" rtl="0" eaLnBrk="1" latinLnBrk="0" hangingPunct="1">
              <a:lnSpc>
                <a:spcPct val="100000"/>
              </a:lnSpc>
              <a:spcBef>
                <a:spcPts val="300"/>
              </a:spcBef>
              <a:spcAft>
                <a:spcPts val="600"/>
              </a:spcAft>
              <a:buClr>
                <a:schemeClr val="bg1">
                  <a:lumMod val="50000"/>
                </a:schemeClr>
              </a:buClr>
              <a:buSzPct val="100000"/>
              <a:buFont typeface="Arial" panose="020B0604020202020204" pitchFamily="34" charset="0"/>
              <a:buChar char="​"/>
              <a:defRPr lang="en-US" sz="1000" kern="1200" spc="0" baseline="0" dirty="0">
                <a:solidFill>
                  <a:srgbClr val="7C868D"/>
                </a:solidFill>
                <a:latin typeface="Salesforce Sans"/>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ja-JP" dirty="0" smtClean="0"/>
              <a:t>Trailhead: Developer </a:t>
            </a:r>
            <a:r>
              <a:rPr lang="en-US" altLang="ja-JP" dirty="0"/>
              <a:t>Trail – Mobile SDK: </a:t>
            </a:r>
            <a:r>
              <a:rPr lang="en-US" altLang="ja-JP" dirty="0">
                <a:hlinkClick r:id="rId3"/>
              </a:rPr>
              <a:t>https://developer.salesforce.com/trailhead/trail/</a:t>
            </a:r>
            <a:r>
              <a:rPr lang="en-US" altLang="ja-JP" dirty="0" smtClean="0">
                <a:hlinkClick r:id="rId3"/>
              </a:rPr>
              <a:t>mobile_sdk_intro</a:t>
            </a:r>
            <a:endParaRPr lang="en-US" altLang="ja-JP" dirty="0"/>
          </a:p>
          <a:p>
            <a:r>
              <a:rPr lang="en-US" altLang="ja-JP" dirty="0" err="1" smtClean="0"/>
              <a:t>Salesforce</a:t>
            </a:r>
            <a:r>
              <a:rPr lang="en-US" altLang="ja-JP" dirty="0" smtClean="0"/>
              <a:t> </a:t>
            </a:r>
            <a:r>
              <a:rPr lang="en-US" altLang="ja-JP" dirty="0"/>
              <a:t>Mobile SDK Home: </a:t>
            </a:r>
            <a:r>
              <a:rPr lang="en-US" altLang="ja-JP" dirty="0">
                <a:hlinkClick r:id="rId4"/>
              </a:rPr>
              <a:t>https://developer.salesforce.com/page/Mobile_SDK</a:t>
            </a:r>
            <a:endParaRPr lang="en-US" altLang="ja-JP" dirty="0"/>
          </a:p>
          <a:p>
            <a:r>
              <a:rPr lang="en-US" altLang="ja-JP" dirty="0" err="1"/>
              <a:t>Salesforce</a:t>
            </a:r>
            <a:r>
              <a:rPr lang="en-US" altLang="ja-JP" dirty="0"/>
              <a:t> Mobile SDK Development Guide: </a:t>
            </a:r>
            <a:r>
              <a:rPr lang="en-US" altLang="ja-JP" dirty="0">
                <a:hlinkClick r:id="rId5"/>
              </a:rPr>
              <a:t>https://developer.salesforce.com/docs/atlas.en-us.mobile_sdk.meta/mobile_sdk/</a:t>
            </a:r>
            <a:endParaRPr lang="en-US" altLang="ja-JP" dirty="0"/>
          </a:p>
          <a:p>
            <a:r>
              <a:rPr lang="en-US" altLang="ja-JP" dirty="0" smtClean="0"/>
              <a:t>Node </a:t>
            </a:r>
            <a:r>
              <a:rPr lang="en-US" altLang="ja-JP" dirty="0"/>
              <a:t>Package Manager: </a:t>
            </a:r>
            <a:r>
              <a:rPr lang="en-US" altLang="ja-JP" dirty="0">
                <a:hlinkClick r:id="rId6"/>
              </a:rPr>
              <a:t>https://docs.npmjs.com/getting-started/</a:t>
            </a:r>
            <a:r>
              <a:rPr lang="en-US" altLang="ja-JP" dirty="0" smtClean="0">
                <a:hlinkClick r:id="rId6"/>
              </a:rPr>
              <a:t>installing-node</a:t>
            </a:r>
            <a:endParaRPr lang="en-US" altLang="ja-JP" dirty="0"/>
          </a:p>
          <a:p>
            <a:r>
              <a:rPr lang="en-US" altLang="ja-JP" dirty="0" err="1" smtClean="0"/>
              <a:t>forceios</a:t>
            </a:r>
            <a:r>
              <a:rPr lang="en-US" altLang="ja-JP" dirty="0"/>
              <a:t>: </a:t>
            </a:r>
            <a:r>
              <a:rPr lang="en-US" altLang="ja-JP" dirty="0">
                <a:hlinkClick r:id="rId7"/>
              </a:rPr>
              <a:t>https://www.npmjs.com/package/forceios</a:t>
            </a:r>
            <a:endParaRPr lang="en-US" altLang="ja-JP" dirty="0"/>
          </a:p>
          <a:p>
            <a:r>
              <a:rPr lang="en-US" altLang="ja-JP" dirty="0" err="1"/>
              <a:t>forcedroid</a:t>
            </a:r>
            <a:r>
              <a:rPr lang="en-US" altLang="ja-JP" dirty="0"/>
              <a:t>: </a:t>
            </a:r>
            <a:r>
              <a:rPr lang="en-US" altLang="ja-JP" dirty="0">
                <a:hlinkClick r:id="rId8"/>
              </a:rPr>
              <a:t>https://www.npmjs.com/package/forcedroid</a:t>
            </a:r>
            <a:endParaRPr lang="en-US" altLang="ja-JP" dirty="0"/>
          </a:p>
          <a:p>
            <a:r>
              <a:rPr lang="en-US" altLang="ja-JP" dirty="0"/>
              <a:t>Cordova Plugin Registry: </a:t>
            </a:r>
            <a:r>
              <a:rPr lang="en-US" altLang="ja-JP" dirty="0">
                <a:hlinkClick r:id="rId9"/>
              </a:rPr>
              <a:t>http://plugins.cordova.io</a:t>
            </a:r>
            <a:r>
              <a:rPr lang="en-US" altLang="ja-JP" dirty="0" smtClean="0">
                <a:hlinkClick r:id="rId9"/>
              </a:rPr>
              <a:t>/</a:t>
            </a:r>
            <a:endParaRPr lang="en-US" altLang="ja-JP" dirty="0"/>
          </a:p>
          <a:p>
            <a:endParaRPr lang="en-US" altLang="ja-JP" dirty="0"/>
          </a:p>
        </p:txBody>
      </p:sp>
    </p:spTree>
    <p:extLst>
      <p:ext uri="{BB962C8B-B14F-4D97-AF65-F5344CB8AC3E}">
        <p14:creationId xmlns:p14="http://schemas.microsoft.com/office/powerpoint/2010/main" val="2104942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31977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theme/theme1.xml><?xml version="1.0" encoding="utf-8"?>
<a:theme xmlns:a="http://schemas.openxmlformats.org/drawingml/2006/main" name="Salesforce 2015 - 16x9 in Salesforce Sans Font">
  <a:themeElements>
    <a:clrScheme name="Salesforce Color Pallet - June 2015 2">
      <a:dk1>
        <a:srgbClr val="1C1C1C"/>
      </a:dk1>
      <a:lt1>
        <a:srgbClr val="FFFFFF"/>
      </a:lt1>
      <a:dk2>
        <a:srgbClr val="19325C"/>
      </a:dk2>
      <a:lt2>
        <a:srgbClr val="D0D9DE"/>
      </a:lt2>
      <a:accent1>
        <a:srgbClr val="00A1E0"/>
      </a:accent1>
      <a:accent2>
        <a:srgbClr val="7C868D"/>
      </a:accent2>
      <a:accent3>
        <a:srgbClr val="00B2A9"/>
      </a:accent3>
      <a:accent4>
        <a:srgbClr val="963CBD"/>
      </a:accent4>
      <a:accent5>
        <a:srgbClr val="ED8B00"/>
      </a:accent5>
      <a:accent6>
        <a:srgbClr val="FFC72C"/>
      </a:accent6>
      <a:hlink>
        <a:srgbClr val="001871"/>
      </a:hlink>
      <a:folHlink>
        <a:srgbClr val="963CBD"/>
      </a:folHlink>
    </a:clrScheme>
    <a:fontScheme name="Salesforce 2014 Interim">
      <a:majorFont>
        <a:latin typeface="Arial"/>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cene3d>
          <a:camera prst="orthographicFront"/>
          <a:lightRig rig="contrasting" dir="t">
            <a:rot lat="0" lon="0" rev="2400000"/>
          </a:lightRig>
        </a:scene3d>
        <a:sp3d prstMaterial="powder">
          <a:bevelB w="0" h="0"/>
        </a:sp3d>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lgn="ctr">
          <a:defRPr dirty="0" smtClean="0">
            <a:latin typeface="Salesforce Sans"/>
            <a:cs typeface="Salesforce Sans"/>
          </a:defRPr>
        </a:defPPr>
      </a:lstStyle>
      <a:style>
        <a:lnRef idx="2">
          <a:schemeClr val="accent1">
            <a:shade val="50000"/>
          </a:schemeClr>
        </a:lnRef>
        <a:fillRef idx="1">
          <a:schemeClr val="accent1"/>
        </a:fillRef>
        <a:effectRef idx="0">
          <a:schemeClr val="accent1"/>
        </a:effectRef>
        <a:fontRef idx="minor">
          <a:schemeClr val="lt1"/>
        </a:fontRef>
      </a:style>
    </a:spDef>
    <a:lnDef>
      <a:spPr>
        <a:ln w="9525" cmpd="sng">
          <a:solidFill>
            <a:schemeClr val="accent2"/>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spcBef>
            <a:spcPts val="300"/>
          </a:spcBef>
          <a:spcAft>
            <a:spcPts val="600"/>
          </a:spcAft>
          <a:defRPr sz="2000" dirty="0" smtClean="0">
            <a:solidFill>
              <a:schemeClr val="accent2"/>
            </a:solidFill>
            <a:latin typeface="Salesforce Sans"/>
            <a:cs typeface="Salesforce Sans"/>
          </a:defRPr>
        </a:defPPr>
      </a:lstStyle>
    </a:txDef>
  </a:objectDefaults>
  <a:extraClrSchemeLst/>
</a:theme>
</file>

<file path=ppt/theme/theme2.xml><?xml version="1.0" encoding="utf-8"?>
<a:theme xmlns:a="http://schemas.openxmlformats.org/drawingml/2006/main" name="Office Theme">
  <a:themeElements>
    <a:clrScheme name="Salesforce 2014 Interim">
      <a:dk1>
        <a:srgbClr val="262626"/>
      </a:dk1>
      <a:lt1>
        <a:srgbClr val="FFFFFF"/>
      </a:lt1>
      <a:dk2>
        <a:srgbClr val="003C4D"/>
      </a:dk2>
      <a:lt2>
        <a:srgbClr val="D9E0E2"/>
      </a:lt2>
      <a:accent1>
        <a:srgbClr val="00A1E0"/>
      </a:accent1>
      <a:accent2>
        <a:srgbClr val="7C868D"/>
      </a:accent2>
      <a:accent3>
        <a:srgbClr val="008675"/>
      </a:accent3>
      <a:accent4>
        <a:srgbClr val="5C068C"/>
      </a:accent4>
      <a:accent5>
        <a:srgbClr val="E98300"/>
      </a:accent5>
      <a:accent6>
        <a:srgbClr val="F1C300"/>
      </a:accent6>
      <a:hlink>
        <a:srgbClr val="0075A4"/>
      </a:hlink>
      <a:folHlink>
        <a:srgbClr val="943092"/>
      </a:folHlink>
    </a:clrScheme>
    <a:fontScheme name="Salesforce_2014">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Salesforce 2014 Interim">
      <a:dk1>
        <a:srgbClr val="262626"/>
      </a:dk1>
      <a:lt1>
        <a:srgbClr val="FFFFFF"/>
      </a:lt1>
      <a:dk2>
        <a:srgbClr val="003C4D"/>
      </a:dk2>
      <a:lt2>
        <a:srgbClr val="D9E0E2"/>
      </a:lt2>
      <a:accent1>
        <a:srgbClr val="00A1E0"/>
      </a:accent1>
      <a:accent2>
        <a:srgbClr val="7C868D"/>
      </a:accent2>
      <a:accent3>
        <a:srgbClr val="008675"/>
      </a:accent3>
      <a:accent4>
        <a:srgbClr val="5C068C"/>
      </a:accent4>
      <a:accent5>
        <a:srgbClr val="E98300"/>
      </a:accent5>
      <a:accent6>
        <a:srgbClr val="F1C300"/>
      </a:accent6>
      <a:hlink>
        <a:srgbClr val="0075A4"/>
      </a:hlink>
      <a:folHlink>
        <a:srgbClr val="943092"/>
      </a:folHlink>
    </a:clrScheme>
    <a:fontScheme name="Salesforce 2014 Interi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Salesforce_Template_2014_16x9</Template>
  <TotalTime>30759</TotalTime>
  <Words>1972</Words>
  <Application>Microsoft Macintosh PowerPoint</Application>
  <PresentationFormat>Custom</PresentationFormat>
  <Paragraphs>228</Paragraphs>
  <Slides>13</Slides>
  <Notes>10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Salesforce 2015 - 16x9 in Salesforce Sans Font</vt:lpstr>
      <vt:lpstr>Quickly Build a Native Mobile App for Your Community Using Salesforce Mobile SDK</vt:lpstr>
      <vt:lpstr>Michael Welburn</vt:lpstr>
      <vt:lpstr>Communities &amp; Mobile Options</vt:lpstr>
      <vt:lpstr>Mobile Architecture Options</vt:lpstr>
      <vt:lpstr>Salesforce Mobile SDK</vt:lpstr>
      <vt:lpstr>Basic Setup Requirements</vt:lpstr>
      <vt:lpstr>Mobile SDK Demo</vt:lpstr>
      <vt:lpstr>Files to Modify</vt:lpstr>
      <vt:lpstr>Cordova</vt:lpstr>
      <vt:lpstr>Cordova Plugin Demo</vt:lpstr>
      <vt:lpstr>Implementation Summary</vt:lpstr>
      <vt:lpstr>Reference Links</vt:lpstr>
      <vt:lpstr>PowerPoint Presentation</vt:lpstr>
    </vt:vector>
  </TitlesOfParts>
  <Company>Carol Hausmann</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Salesforce</dc:title>
  <dc:creator>Salesforce</dc:creator>
  <cp:lastModifiedBy>Michael Welburn</cp:lastModifiedBy>
  <cp:revision>943</cp:revision>
  <cp:lastPrinted>2014-09-29T18:29:00Z</cp:lastPrinted>
  <dcterms:created xsi:type="dcterms:W3CDTF">2014-09-29T18:28:17Z</dcterms:created>
  <dcterms:modified xsi:type="dcterms:W3CDTF">2015-09-16T05:45:18Z</dcterms:modified>
</cp:coreProperties>
</file>